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257" r:id="rId4"/>
    <p:sldId id="258" r:id="rId5"/>
    <p:sldId id="282" r:id="rId6"/>
    <p:sldId id="283" r:id="rId7"/>
    <p:sldId id="284" r:id="rId8"/>
    <p:sldId id="280" r:id="rId9"/>
    <p:sldId id="281" r:id="rId10"/>
    <p:sldId id="259" r:id="rId11"/>
    <p:sldId id="285" r:id="rId12"/>
    <p:sldId id="260" r:id="rId13"/>
    <p:sldId id="286" r:id="rId14"/>
    <p:sldId id="261" r:id="rId15"/>
    <p:sldId id="287" r:id="rId16"/>
    <p:sldId id="262" r:id="rId17"/>
    <p:sldId id="288" r:id="rId18"/>
    <p:sldId id="263" r:id="rId19"/>
    <p:sldId id="289" r:id="rId20"/>
    <p:sldId id="264" r:id="rId21"/>
    <p:sldId id="290" r:id="rId22"/>
    <p:sldId id="265" r:id="rId23"/>
    <p:sldId id="291" r:id="rId24"/>
    <p:sldId id="266" r:id="rId25"/>
    <p:sldId id="292" r:id="rId26"/>
    <p:sldId id="267" r:id="rId27"/>
    <p:sldId id="293" r:id="rId28"/>
    <p:sldId id="268" r:id="rId29"/>
    <p:sldId id="294" r:id="rId30"/>
    <p:sldId id="269" r:id="rId31"/>
    <p:sldId id="295" r:id="rId32"/>
    <p:sldId id="270" r:id="rId33"/>
    <p:sldId id="296" r:id="rId34"/>
    <p:sldId id="271" r:id="rId35"/>
    <p:sldId id="297" r:id="rId36"/>
    <p:sldId id="272" r:id="rId37"/>
    <p:sldId id="298" r:id="rId38"/>
    <p:sldId id="273" r:id="rId39"/>
    <p:sldId id="299" r:id="rId40"/>
    <p:sldId id="274" r:id="rId41"/>
    <p:sldId id="300" r:id="rId42"/>
    <p:sldId id="275" r:id="rId43"/>
    <p:sldId id="301" r:id="rId44"/>
    <p:sldId id="276" r:id="rId45"/>
    <p:sldId id="302" r:id="rId46"/>
    <p:sldId id="278"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J Cook" initials="CC" lastIdx="1" clrIdx="0">
    <p:extLst>
      <p:ext uri="{19B8F6BF-5375-455C-9EA6-DF929625EA0E}">
        <p15:presenceInfo xmlns:p15="http://schemas.microsoft.com/office/powerpoint/2012/main" userId="S::CCook@inlandrc.org::4e512ba4-df9c-4312-81c5-fe4785ade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J Cook" userId="4e512ba4-df9c-4312-81c5-fe4785ade714" providerId="ADAL" clId="{AD7D8B26-8D30-4FC7-8AD2-0F28B06333A7}"/>
    <pc:docChg chg="modSld">
      <pc:chgData name="CJ Cook" userId="4e512ba4-df9c-4312-81c5-fe4785ade714" providerId="ADAL" clId="{AD7D8B26-8D30-4FC7-8AD2-0F28B06333A7}" dt="2021-03-01T19:51:38.544" v="91"/>
      <pc:docMkLst>
        <pc:docMk/>
      </pc:docMkLst>
      <pc:sldChg chg="addSp modSp">
        <pc:chgData name="CJ Cook" userId="4e512ba4-df9c-4312-81c5-fe4785ade714" providerId="ADAL" clId="{AD7D8B26-8D30-4FC7-8AD2-0F28B06333A7}" dt="2021-03-01T18:54:02.232" v="0"/>
        <pc:sldMkLst>
          <pc:docMk/>
          <pc:sldMk cId="2724819526" sldId="256"/>
        </pc:sldMkLst>
        <pc:picChg chg="add mod">
          <ac:chgData name="CJ Cook" userId="4e512ba4-df9c-4312-81c5-fe4785ade714" providerId="ADAL" clId="{AD7D8B26-8D30-4FC7-8AD2-0F28B06333A7}" dt="2021-03-01T18:54:02.232" v="0"/>
          <ac:picMkLst>
            <pc:docMk/>
            <pc:sldMk cId="2724819526" sldId="256"/>
            <ac:picMk id="3" creationId="{F6872823-236C-49F8-B6B1-37C18991ED5E}"/>
          </ac:picMkLst>
        </pc:picChg>
      </pc:sldChg>
      <pc:sldChg chg="addSp modSp">
        <pc:chgData name="CJ Cook" userId="4e512ba4-df9c-4312-81c5-fe4785ade714" providerId="ADAL" clId="{AD7D8B26-8D30-4FC7-8AD2-0F28B06333A7}" dt="2021-03-01T18:58:15.726" v="8"/>
        <pc:sldMkLst>
          <pc:docMk/>
          <pc:sldMk cId="86029877" sldId="257"/>
        </pc:sldMkLst>
        <pc:picChg chg="add mod">
          <ac:chgData name="CJ Cook" userId="4e512ba4-df9c-4312-81c5-fe4785ade714" providerId="ADAL" clId="{AD7D8B26-8D30-4FC7-8AD2-0F28B06333A7}" dt="2021-03-01T18:58:15.726" v="8"/>
          <ac:picMkLst>
            <pc:docMk/>
            <pc:sldMk cId="86029877" sldId="257"/>
            <ac:picMk id="4" creationId="{A90EA888-87F5-4114-8675-70591AFA7711}"/>
          </ac:picMkLst>
        </pc:picChg>
      </pc:sldChg>
      <pc:sldChg chg="addSp modSp">
        <pc:chgData name="CJ Cook" userId="4e512ba4-df9c-4312-81c5-fe4785ade714" providerId="ADAL" clId="{AD7D8B26-8D30-4FC7-8AD2-0F28B06333A7}" dt="2021-03-01T18:58:57.694" v="9"/>
        <pc:sldMkLst>
          <pc:docMk/>
          <pc:sldMk cId="1268542953" sldId="258"/>
        </pc:sldMkLst>
        <pc:picChg chg="add mod">
          <ac:chgData name="CJ Cook" userId="4e512ba4-df9c-4312-81c5-fe4785ade714" providerId="ADAL" clId="{AD7D8B26-8D30-4FC7-8AD2-0F28B06333A7}" dt="2021-03-01T18:58:57.694" v="9"/>
          <ac:picMkLst>
            <pc:docMk/>
            <pc:sldMk cId="1268542953" sldId="258"/>
            <ac:picMk id="4" creationId="{E84FDE10-C8A6-428A-95E2-D7D5B48019ED}"/>
          </ac:picMkLst>
        </pc:picChg>
      </pc:sldChg>
      <pc:sldChg chg="addSp modSp">
        <pc:chgData name="CJ Cook" userId="4e512ba4-df9c-4312-81c5-fe4785ade714" providerId="ADAL" clId="{AD7D8B26-8D30-4FC7-8AD2-0F28B06333A7}" dt="2021-03-01T19:08:57.396" v="19"/>
        <pc:sldMkLst>
          <pc:docMk/>
          <pc:sldMk cId="2049269870" sldId="259"/>
        </pc:sldMkLst>
        <pc:picChg chg="add mod">
          <ac:chgData name="CJ Cook" userId="4e512ba4-df9c-4312-81c5-fe4785ade714" providerId="ADAL" clId="{AD7D8B26-8D30-4FC7-8AD2-0F28B06333A7}" dt="2021-03-01T19:08:57.396" v="19"/>
          <ac:picMkLst>
            <pc:docMk/>
            <pc:sldMk cId="2049269870" sldId="259"/>
            <ac:picMk id="4" creationId="{5FD39D03-1C00-41B3-ACC0-9C8D4CC5022A}"/>
          </ac:picMkLst>
        </pc:picChg>
      </pc:sldChg>
      <pc:sldChg chg="addSp modSp">
        <pc:chgData name="CJ Cook" userId="4e512ba4-df9c-4312-81c5-fe4785ade714" providerId="ADAL" clId="{AD7D8B26-8D30-4FC7-8AD2-0F28B06333A7}" dt="2021-03-01T19:10:14.994" v="21"/>
        <pc:sldMkLst>
          <pc:docMk/>
          <pc:sldMk cId="2848321596" sldId="260"/>
        </pc:sldMkLst>
        <pc:picChg chg="add mod">
          <ac:chgData name="CJ Cook" userId="4e512ba4-df9c-4312-81c5-fe4785ade714" providerId="ADAL" clId="{AD7D8B26-8D30-4FC7-8AD2-0F28B06333A7}" dt="2021-03-01T19:10:14.994" v="21"/>
          <ac:picMkLst>
            <pc:docMk/>
            <pc:sldMk cId="2848321596" sldId="260"/>
            <ac:picMk id="4" creationId="{6CE385E9-9C54-45D6-8B38-628D463164C5}"/>
          </ac:picMkLst>
        </pc:picChg>
      </pc:sldChg>
      <pc:sldChg chg="addSp delSp modSp modTransition modAnim">
        <pc:chgData name="CJ Cook" userId="4e512ba4-df9c-4312-81c5-fe4785ade714" providerId="ADAL" clId="{AD7D8B26-8D30-4FC7-8AD2-0F28B06333A7}" dt="2021-03-01T19:12:41.640" v="25"/>
        <pc:sldMkLst>
          <pc:docMk/>
          <pc:sldMk cId="1934940838" sldId="261"/>
        </pc:sldMkLst>
        <pc:picChg chg="add del mod">
          <ac:chgData name="CJ Cook" userId="4e512ba4-df9c-4312-81c5-fe4785ade714" providerId="ADAL" clId="{AD7D8B26-8D30-4FC7-8AD2-0F28B06333A7}" dt="2021-03-01T19:12:24.165" v="24"/>
          <ac:picMkLst>
            <pc:docMk/>
            <pc:sldMk cId="1934940838" sldId="261"/>
            <ac:picMk id="4" creationId="{54DEFFA4-0E1D-4083-A4AC-D79CAB8D3BE0}"/>
          </ac:picMkLst>
        </pc:picChg>
        <pc:picChg chg="add mod">
          <ac:chgData name="CJ Cook" userId="4e512ba4-df9c-4312-81c5-fe4785ade714" providerId="ADAL" clId="{AD7D8B26-8D30-4FC7-8AD2-0F28B06333A7}" dt="2021-03-01T19:12:41.640" v="25"/>
          <ac:picMkLst>
            <pc:docMk/>
            <pc:sldMk cId="1934940838" sldId="261"/>
            <ac:picMk id="5" creationId="{D71AB81D-09FD-438E-96FD-1A0AC6CC415C}"/>
          </ac:picMkLst>
        </pc:picChg>
      </pc:sldChg>
      <pc:sldChg chg="addSp delSp modSp">
        <pc:chgData name="CJ Cook" userId="4e512ba4-df9c-4312-81c5-fe4785ade714" providerId="ADAL" clId="{AD7D8B26-8D30-4FC7-8AD2-0F28B06333A7}" dt="2021-03-01T19:17:14.909" v="30"/>
        <pc:sldMkLst>
          <pc:docMk/>
          <pc:sldMk cId="2981928739" sldId="262"/>
        </pc:sldMkLst>
        <pc:picChg chg="add del mod">
          <ac:chgData name="CJ Cook" userId="4e512ba4-df9c-4312-81c5-fe4785ade714" providerId="ADAL" clId="{AD7D8B26-8D30-4FC7-8AD2-0F28B06333A7}" dt="2021-03-01T19:17:14.909" v="30"/>
          <ac:picMkLst>
            <pc:docMk/>
            <pc:sldMk cId="2981928739" sldId="262"/>
            <ac:picMk id="4" creationId="{2F965AA5-7BA4-4558-AFBB-FAEDDAD33FE3}"/>
          </ac:picMkLst>
        </pc:picChg>
        <pc:picChg chg="add mod">
          <ac:chgData name="CJ Cook" userId="4e512ba4-df9c-4312-81c5-fe4785ade714" providerId="ADAL" clId="{AD7D8B26-8D30-4FC7-8AD2-0F28B06333A7}" dt="2021-03-01T19:17:14.909" v="30"/>
          <ac:picMkLst>
            <pc:docMk/>
            <pc:sldMk cId="2981928739" sldId="262"/>
            <ac:picMk id="5" creationId="{4037637C-69F5-4AD3-8D7D-5A07C8FB4FAC}"/>
          </ac:picMkLst>
        </pc:picChg>
      </pc:sldChg>
      <pc:sldChg chg="addSp delSp modSp modTransition modAnim">
        <pc:chgData name="CJ Cook" userId="4e512ba4-df9c-4312-81c5-fe4785ade714" providerId="ADAL" clId="{AD7D8B26-8D30-4FC7-8AD2-0F28B06333A7}" dt="2021-03-01T19:21:20.434" v="42"/>
        <pc:sldMkLst>
          <pc:docMk/>
          <pc:sldMk cId="159067725" sldId="263"/>
        </pc:sldMkLst>
        <pc:picChg chg="add del mod">
          <ac:chgData name="CJ Cook" userId="4e512ba4-df9c-4312-81c5-fe4785ade714" providerId="ADAL" clId="{AD7D8B26-8D30-4FC7-8AD2-0F28B06333A7}" dt="2021-03-01T19:21:05.834" v="41"/>
          <ac:picMkLst>
            <pc:docMk/>
            <pc:sldMk cId="159067725" sldId="263"/>
            <ac:picMk id="4" creationId="{2880EF73-3833-4720-8137-EA85E8A18BA1}"/>
          </ac:picMkLst>
        </pc:picChg>
        <pc:picChg chg="add mod">
          <ac:chgData name="CJ Cook" userId="4e512ba4-df9c-4312-81c5-fe4785ade714" providerId="ADAL" clId="{AD7D8B26-8D30-4FC7-8AD2-0F28B06333A7}" dt="2021-03-01T19:21:20.434" v="42"/>
          <ac:picMkLst>
            <pc:docMk/>
            <pc:sldMk cId="159067725" sldId="263"/>
            <ac:picMk id="5" creationId="{C48B31DF-EEFB-40E0-8EB8-34B8E4CA24A3}"/>
          </ac:picMkLst>
        </pc:picChg>
      </pc:sldChg>
      <pc:sldChg chg="addSp modSp">
        <pc:chgData name="CJ Cook" userId="4e512ba4-df9c-4312-81c5-fe4785ade714" providerId="ADAL" clId="{AD7D8B26-8D30-4FC7-8AD2-0F28B06333A7}" dt="2021-03-01T19:23:41.358" v="46"/>
        <pc:sldMkLst>
          <pc:docMk/>
          <pc:sldMk cId="2390175472" sldId="264"/>
        </pc:sldMkLst>
        <pc:picChg chg="add mod">
          <ac:chgData name="CJ Cook" userId="4e512ba4-df9c-4312-81c5-fe4785ade714" providerId="ADAL" clId="{AD7D8B26-8D30-4FC7-8AD2-0F28B06333A7}" dt="2021-03-01T19:23:41.358" v="46"/>
          <ac:picMkLst>
            <pc:docMk/>
            <pc:sldMk cId="2390175472" sldId="264"/>
            <ac:picMk id="3" creationId="{15279156-B786-4312-8C63-F4749E58C1D0}"/>
          </ac:picMkLst>
        </pc:picChg>
      </pc:sldChg>
      <pc:sldChg chg="addSp modSp">
        <pc:chgData name="CJ Cook" userId="4e512ba4-df9c-4312-81c5-fe4785ade714" providerId="ADAL" clId="{AD7D8B26-8D30-4FC7-8AD2-0F28B06333A7}" dt="2021-03-01T19:26:07.590" v="48"/>
        <pc:sldMkLst>
          <pc:docMk/>
          <pc:sldMk cId="2241090940" sldId="265"/>
        </pc:sldMkLst>
        <pc:picChg chg="add mod">
          <ac:chgData name="CJ Cook" userId="4e512ba4-df9c-4312-81c5-fe4785ade714" providerId="ADAL" clId="{AD7D8B26-8D30-4FC7-8AD2-0F28B06333A7}" dt="2021-03-01T19:26:07.590" v="48"/>
          <ac:picMkLst>
            <pc:docMk/>
            <pc:sldMk cId="2241090940" sldId="265"/>
            <ac:picMk id="4" creationId="{C77D8544-0559-42F8-9BCD-6E850DF3775B}"/>
          </ac:picMkLst>
        </pc:picChg>
      </pc:sldChg>
      <pc:sldChg chg="addSp modSp">
        <pc:chgData name="CJ Cook" userId="4e512ba4-df9c-4312-81c5-fe4785ade714" providerId="ADAL" clId="{AD7D8B26-8D30-4FC7-8AD2-0F28B06333A7}" dt="2021-03-01T19:27:24.646" v="50"/>
        <pc:sldMkLst>
          <pc:docMk/>
          <pc:sldMk cId="3089741208" sldId="266"/>
        </pc:sldMkLst>
        <pc:picChg chg="add mod">
          <ac:chgData name="CJ Cook" userId="4e512ba4-df9c-4312-81c5-fe4785ade714" providerId="ADAL" clId="{AD7D8B26-8D30-4FC7-8AD2-0F28B06333A7}" dt="2021-03-01T19:27:24.646" v="50"/>
          <ac:picMkLst>
            <pc:docMk/>
            <pc:sldMk cId="3089741208" sldId="266"/>
            <ac:picMk id="4" creationId="{E7A94FC2-2DF1-4EE4-802B-899E8AEAD622}"/>
          </ac:picMkLst>
        </pc:picChg>
      </pc:sldChg>
      <pc:sldChg chg="addSp modSp">
        <pc:chgData name="CJ Cook" userId="4e512ba4-df9c-4312-81c5-fe4785ade714" providerId="ADAL" clId="{AD7D8B26-8D30-4FC7-8AD2-0F28B06333A7}" dt="2021-03-01T19:29:02.295" v="52"/>
        <pc:sldMkLst>
          <pc:docMk/>
          <pc:sldMk cId="1584397681" sldId="267"/>
        </pc:sldMkLst>
        <pc:picChg chg="add mod">
          <ac:chgData name="CJ Cook" userId="4e512ba4-df9c-4312-81c5-fe4785ade714" providerId="ADAL" clId="{AD7D8B26-8D30-4FC7-8AD2-0F28B06333A7}" dt="2021-03-01T19:29:02.295" v="52"/>
          <ac:picMkLst>
            <pc:docMk/>
            <pc:sldMk cId="1584397681" sldId="267"/>
            <ac:picMk id="4" creationId="{120918BE-CF69-475D-9EB8-B6A3C8255738}"/>
          </ac:picMkLst>
        </pc:picChg>
      </pc:sldChg>
      <pc:sldChg chg="addSp modSp">
        <pc:chgData name="CJ Cook" userId="4e512ba4-df9c-4312-81c5-fe4785ade714" providerId="ADAL" clId="{AD7D8B26-8D30-4FC7-8AD2-0F28B06333A7}" dt="2021-03-01T19:30:15.154" v="54"/>
        <pc:sldMkLst>
          <pc:docMk/>
          <pc:sldMk cId="2830397" sldId="268"/>
        </pc:sldMkLst>
        <pc:picChg chg="add mod">
          <ac:chgData name="CJ Cook" userId="4e512ba4-df9c-4312-81c5-fe4785ade714" providerId="ADAL" clId="{AD7D8B26-8D30-4FC7-8AD2-0F28B06333A7}" dt="2021-03-01T19:30:15.154" v="54"/>
          <ac:picMkLst>
            <pc:docMk/>
            <pc:sldMk cId="2830397" sldId="268"/>
            <ac:picMk id="4" creationId="{461A00D1-CC8E-4D3C-B3D1-43103457D3A2}"/>
          </ac:picMkLst>
        </pc:picChg>
      </pc:sldChg>
      <pc:sldChg chg="addSp modSp">
        <pc:chgData name="CJ Cook" userId="4e512ba4-df9c-4312-81c5-fe4785ade714" providerId="ADAL" clId="{AD7D8B26-8D30-4FC7-8AD2-0F28B06333A7}" dt="2021-03-01T19:32:57.287" v="57"/>
        <pc:sldMkLst>
          <pc:docMk/>
          <pc:sldMk cId="1839474098" sldId="269"/>
        </pc:sldMkLst>
        <pc:picChg chg="add mod">
          <ac:chgData name="CJ Cook" userId="4e512ba4-df9c-4312-81c5-fe4785ade714" providerId="ADAL" clId="{AD7D8B26-8D30-4FC7-8AD2-0F28B06333A7}" dt="2021-03-01T19:32:57.287" v="57"/>
          <ac:picMkLst>
            <pc:docMk/>
            <pc:sldMk cId="1839474098" sldId="269"/>
            <ac:picMk id="4" creationId="{0EA0669F-C088-44A0-B960-AD08709F2A25}"/>
          </ac:picMkLst>
        </pc:picChg>
      </pc:sldChg>
      <pc:sldChg chg="addSp modSp">
        <pc:chgData name="CJ Cook" userId="4e512ba4-df9c-4312-81c5-fe4785ade714" providerId="ADAL" clId="{AD7D8B26-8D30-4FC7-8AD2-0F28B06333A7}" dt="2021-03-01T19:34:20.488" v="59"/>
        <pc:sldMkLst>
          <pc:docMk/>
          <pc:sldMk cId="1300027949" sldId="270"/>
        </pc:sldMkLst>
        <pc:picChg chg="add mod">
          <ac:chgData name="CJ Cook" userId="4e512ba4-df9c-4312-81c5-fe4785ade714" providerId="ADAL" clId="{AD7D8B26-8D30-4FC7-8AD2-0F28B06333A7}" dt="2021-03-01T19:34:20.488" v="59"/>
          <ac:picMkLst>
            <pc:docMk/>
            <pc:sldMk cId="1300027949" sldId="270"/>
            <ac:picMk id="4" creationId="{963666FE-4F53-41D2-928B-24352B85E2C5}"/>
          </ac:picMkLst>
        </pc:picChg>
      </pc:sldChg>
      <pc:sldChg chg="addSp delSp modSp">
        <pc:chgData name="CJ Cook" userId="4e512ba4-df9c-4312-81c5-fe4785ade714" providerId="ADAL" clId="{AD7D8B26-8D30-4FC7-8AD2-0F28B06333A7}" dt="2021-03-01T19:36:40.356" v="64"/>
        <pc:sldMkLst>
          <pc:docMk/>
          <pc:sldMk cId="421015622" sldId="271"/>
        </pc:sldMkLst>
        <pc:picChg chg="add del mod">
          <ac:chgData name="CJ Cook" userId="4e512ba4-df9c-4312-81c5-fe4785ade714" providerId="ADAL" clId="{AD7D8B26-8D30-4FC7-8AD2-0F28B06333A7}" dt="2021-03-01T19:36:40.356" v="64"/>
          <ac:picMkLst>
            <pc:docMk/>
            <pc:sldMk cId="421015622" sldId="271"/>
            <ac:picMk id="4" creationId="{1AC65FEF-5F5C-41E0-87BD-1BFE2EC640EC}"/>
          </ac:picMkLst>
        </pc:picChg>
        <pc:picChg chg="add mod">
          <ac:chgData name="CJ Cook" userId="4e512ba4-df9c-4312-81c5-fe4785ade714" providerId="ADAL" clId="{AD7D8B26-8D30-4FC7-8AD2-0F28B06333A7}" dt="2021-03-01T19:36:40.356" v="64"/>
          <ac:picMkLst>
            <pc:docMk/>
            <pc:sldMk cId="421015622" sldId="271"/>
            <ac:picMk id="5" creationId="{AD856F25-F536-463E-AB9A-F77084FF81CC}"/>
          </ac:picMkLst>
        </pc:picChg>
      </pc:sldChg>
      <pc:sldChg chg="addSp modSp">
        <pc:chgData name="CJ Cook" userId="4e512ba4-df9c-4312-81c5-fe4785ade714" providerId="ADAL" clId="{AD7D8B26-8D30-4FC7-8AD2-0F28B06333A7}" dt="2021-03-01T19:38:30.294" v="71"/>
        <pc:sldMkLst>
          <pc:docMk/>
          <pc:sldMk cId="3063598207" sldId="272"/>
        </pc:sldMkLst>
        <pc:picChg chg="add mod">
          <ac:chgData name="CJ Cook" userId="4e512ba4-df9c-4312-81c5-fe4785ade714" providerId="ADAL" clId="{AD7D8B26-8D30-4FC7-8AD2-0F28B06333A7}" dt="2021-03-01T19:38:30.294" v="71"/>
          <ac:picMkLst>
            <pc:docMk/>
            <pc:sldMk cId="3063598207" sldId="272"/>
            <ac:picMk id="4" creationId="{1C406E9F-E9E1-4363-9E47-029EA8343CF4}"/>
          </ac:picMkLst>
        </pc:picChg>
      </pc:sldChg>
      <pc:sldChg chg="addSp modSp">
        <pc:chgData name="CJ Cook" userId="4e512ba4-df9c-4312-81c5-fe4785ade714" providerId="ADAL" clId="{AD7D8B26-8D30-4FC7-8AD2-0F28B06333A7}" dt="2021-03-01T19:40:27.044" v="74"/>
        <pc:sldMkLst>
          <pc:docMk/>
          <pc:sldMk cId="4024161018" sldId="273"/>
        </pc:sldMkLst>
        <pc:picChg chg="add mod">
          <ac:chgData name="CJ Cook" userId="4e512ba4-df9c-4312-81c5-fe4785ade714" providerId="ADAL" clId="{AD7D8B26-8D30-4FC7-8AD2-0F28B06333A7}" dt="2021-03-01T19:40:27.044" v="74"/>
          <ac:picMkLst>
            <pc:docMk/>
            <pc:sldMk cId="4024161018" sldId="273"/>
            <ac:picMk id="4" creationId="{7867DB19-08DC-4575-8928-555C65E4B068}"/>
          </ac:picMkLst>
        </pc:picChg>
      </pc:sldChg>
      <pc:sldChg chg="addSp modSp">
        <pc:chgData name="CJ Cook" userId="4e512ba4-df9c-4312-81c5-fe4785ade714" providerId="ADAL" clId="{AD7D8B26-8D30-4FC7-8AD2-0F28B06333A7}" dt="2021-03-01T19:42:40.684" v="79"/>
        <pc:sldMkLst>
          <pc:docMk/>
          <pc:sldMk cId="585700360" sldId="274"/>
        </pc:sldMkLst>
        <pc:picChg chg="add mod">
          <ac:chgData name="CJ Cook" userId="4e512ba4-df9c-4312-81c5-fe4785ade714" providerId="ADAL" clId="{AD7D8B26-8D30-4FC7-8AD2-0F28B06333A7}" dt="2021-03-01T19:42:40.684" v="79"/>
          <ac:picMkLst>
            <pc:docMk/>
            <pc:sldMk cId="585700360" sldId="274"/>
            <ac:picMk id="4" creationId="{9E8F4C57-9BF7-42EE-974F-DDEA91CC64F7}"/>
          </ac:picMkLst>
        </pc:picChg>
      </pc:sldChg>
      <pc:sldChg chg="addSp modSp">
        <pc:chgData name="CJ Cook" userId="4e512ba4-df9c-4312-81c5-fe4785ade714" providerId="ADAL" clId="{AD7D8B26-8D30-4FC7-8AD2-0F28B06333A7}" dt="2021-03-01T19:45:12.942" v="82"/>
        <pc:sldMkLst>
          <pc:docMk/>
          <pc:sldMk cId="882399561" sldId="275"/>
        </pc:sldMkLst>
        <pc:picChg chg="add mod">
          <ac:chgData name="CJ Cook" userId="4e512ba4-df9c-4312-81c5-fe4785ade714" providerId="ADAL" clId="{AD7D8B26-8D30-4FC7-8AD2-0F28B06333A7}" dt="2021-03-01T19:45:12.942" v="82"/>
          <ac:picMkLst>
            <pc:docMk/>
            <pc:sldMk cId="882399561" sldId="275"/>
            <ac:picMk id="4" creationId="{7D06D0B3-656B-45E8-8BFC-CE63C4C9939B}"/>
          </ac:picMkLst>
        </pc:picChg>
      </pc:sldChg>
      <pc:sldChg chg="addSp modSp">
        <pc:chgData name="CJ Cook" userId="4e512ba4-df9c-4312-81c5-fe4785ade714" providerId="ADAL" clId="{AD7D8B26-8D30-4FC7-8AD2-0F28B06333A7}" dt="2021-03-01T19:46:38.230" v="84"/>
        <pc:sldMkLst>
          <pc:docMk/>
          <pc:sldMk cId="3290711429" sldId="276"/>
        </pc:sldMkLst>
        <pc:picChg chg="add mod">
          <ac:chgData name="CJ Cook" userId="4e512ba4-df9c-4312-81c5-fe4785ade714" providerId="ADAL" clId="{AD7D8B26-8D30-4FC7-8AD2-0F28B06333A7}" dt="2021-03-01T19:46:38.230" v="84"/>
          <ac:picMkLst>
            <pc:docMk/>
            <pc:sldMk cId="3290711429" sldId="276"/>
            <ac:picMk id="4" creationId="{1AA1A9CE-24AA-463D-ACBE-14F70846DDE3}"/>
          </ac:picMkLst>
        </pc:picChg>
      </pc:sldChg>
      <pc:sldChg chg="addSp delSp modSp">
        <pc:chgData name="CJ Cook" userId="4e512ba4-df9c-4312-81c5-fe4785ade714" providerId="ADAL" clId="{AD7D8B26-8D30-4FC7-8AD2-0F28B06333A7}" dt="2021-03-01T19:49:25.454" v="87"/>
        <pc:sldMkLst>
          <pc:docMk/>
          <pc:sldMk cId="3658683935" sldId="278"/>
        </pc:sldMkLst>
        <pc:picChg chg="add del mod">
          <ac:chgData name="CJ Cook" userId="4e512ba4-df9c-4312-81c5-fe4785ade714" providerId="ADAL" clId="{AD7D8B26-8D30-4FC7-8AD2-0F28B06333A7}" dt="2021-03-01T19:49:25.454" v="87"/>
          <ac:picMkLst>
            <pc:docMk/>
            <pc:sldMk cId="3658683935" sldId="278"/>
            <ac:picMk id="3" creationId="{B2F670A9-F618-4101-B6F9-311A340B900F}"/>
          </ac:picMkLst>
        </pc:picChg>
        <pc:picChg chg="add mod">
          <ac:chgData name="CJ Cook" userId="4e512ba4-df9c-4312-81c5-fe4785ade714" providerId="ADAL" clId="{AD7D8B26-8D30-4FC7-8AD2-0F28B06333A7}" dt="2021-03-01T19:49:25.454" v="87"/>
          <ac:picMkLst>
            <pc:docMk/>
            <pc:sldMk cId="3658683935" sldId="278"/>
            <ac:picMk id="5" creationId="{02C45638-BDEB-465F-906F-FDE48CA6324F}"/>
          </ac:picMkLst>
        </pc:picChg>
      </pc:sldChg>
      <pc:sldChg chg="addSp modSp">
        <pc:chgData name="CJ Cook" userId="4e512ba4-df9c-4312-81c5-fe4785ade714" providerId="ADAL" clId="{AD7D8B26-8D30-4FC7-8AD2-0F28B06333A7}" dt="2021-03-01T19:06:22.126" v="17"/>
        <pc:sldMkLst>
          <pc:docMk/>
          <pc:sldMk cId="801565190" sldId="280"/>
        </pc:sldMkLst>
        <pc:picChg chg="add mod">
          <ac:chgData name="CJ Cook" userId="4e512ba4-df9c-4312-81c5-fe4785ade714" providerId="ADAL" clId="{AD7D8B26-8D30-4FC7-8AD2-0F28B06333A7}" dt="2021-03-01T19:06:22.126" v="17"/>
          <ac:picMkLst>
            <pc:docMk/>
            <pc:sldMk cId="801565190" sldId="280"/>
            <ac:picMk id="3" creationId="{3C993C35-8EF6-422A-8EC9-98B369B71744}"/>
          </ac:picMkLst>
        </pc:picChg>
      </pc:sldChg>
      <pc:sldChg chg="addSp modSp">
        <pc:chgData name="CJ Cook" userId="4e512ba4-df9c-4312-81c5-fe4785ade714" providerId="ADAL" clId="{AD7D8B26-8D30-4FC7-8AD2-0F28B06333A7}" dt="2021-03-01T19:06:59.437" v="18"/>
        <pc:sldMkLst>
          <pc:docMk/>
          <pc:sldMk cId="120454963" sldId="281"/>
        </pc:sldMkLst>
        <pc:picChg chg="add mod">
          <ac:chgData name="CJ Cook" userId="4e512ba4-df9c-4312-81c5-fe4785ade714" providerId="ADAL" clId="{AD7D8B26-8D30-4FC7-8AD2-0F28B06333A7}" dt="2021-03-01T19:06:59.437" v="18"/>
          <ac:picMkLst>
            <pc:docMk/>
            <pc:sldMk cId="120454963" sldId="281"/>
            <ac:picMk id="4" creationId="{FA3E2847-2B91-4D6F-B1F2-5504BFFD496F}"/>
          </ac:picMkLst>
        </pc:picChg>
      </pc:sldChg>
      <pc:sldChg chg="addSp modSp">
        <pc:chgData name="CJ Cook" userId="4e512ba4-df9c-4312-81c5-fe4785ade714" providerId="ADAL" clId="{AD7D8B26-8D30-4FC7-8AD2-0F28B06333A7}" dt="2021-03-01T18:59:31.644" v="10"/>
        <pc:sldMkLst>
          <pc:docMk/>
          <pc:sldMk cId="2749161041" sldId="282"/>
        </pc:sldMkLst>
        <pc:picChg chg="add mod">
          <ac:chgData name="CJ Cook" userId="4e512ba4-df9c-4312-81c5-fe4785ade714" providerId="ADAL" clId="{AD7D8B26-8D30-4FC7-8AD2-0F28B06333A7}" dt="2021-03-01T18:59:31.644" v="10"/>
          <ac:picMkLst>
            <pc:docMk/>
            <pc:sldMk cId="2749161041" sldId="282"/>
            <ac:picMk id="3" creationId="{D87C58B1-4192-4CA6-8699-D38083143316}"/>
          </ac:picMkLst>
        </pc:picChg>
      </pc:sldChg>
      <pc:sldChg chg="addSp delSp modSp mod modTransition modAnim">
        <pc:chgData name="CJ Cook" userId="4e512ba4-df9c-4312-81c5-fe4785ade714" providerId="ADAL" clId="{AD7D8B26-8D30-4FC7-8AD2-0F28B06333A7}" dt="2021-03-01T19:04:15.130" v="15"/>
        <pc:sldMkLst>
          <pc:docMk/>
          <pc:sldMk cId="4052761218" sldId="283"/>
        </pc:sldMkLst>
        <pc:spChg chg="mod">
          <ac:chgData name="CJ Cook" userId="4e512ba4-df9c-4312-81c5-fe4785ade714" providerId="ADAL" clId="{AD7D8B26-8D30-4FC7-8AD2-0F28B06333A7}" dt="2021-03-01T19:01:54.935" v="13" actId="20577"/>
          <ac:spMkLst>
            <pc:docMk/>
            <pc:sldMk cId="4052761218" sldId="283"/>
            <ac:spMk id="2" creationId="{17DC4BEB-3DC2-4155-B6C8-503C41DEC715}"/>
          </ac:spMkLst>
        </pc:spChg>
        <pc:picChg chg="add del mod">
          <ac:chgData name="CJ Cook" userId="4e512ba4-df9c-4312-81c5-fe4785ade714" providerId="ADAL" clId="{AD7D8B26-8D30-4FC7-8AD2-0F28B06333A7}" dt="2021-03-01T19:01:46.552" v="12"/>
          <ac:picMkLst>
            <pc:docMk/>
            <pc:sldMk cId="4052761218" sldId="283"/>
            <ac:picMk id="4" creationId="{F6809463-3553-41CD-93E5-F4F3745EBCD4}"/>
          </ac:picMkLst>
        </pc:picChg>
        <pc:picChg chg="add del mod">
          <ac:chgData name="CJ Cook" userId="4e512ba4-df9c-4312-81c5-fe4785ade714" providerId="ADAL" clId="{AD7D8B26-8D30-4FC7-8AD2-0F28B06333A7}" dt="2021-03-01T19:04:15.130" v="15"/>
          <ac:picMkLst>
            <pc:docMk/>
            <pc:sldMk cId="4052761218" sldId="283"/>
            <ac:picMk id="5" creationId="{65926046-B025-4394-8FA5-86C025DAB162}"/>
          </ac:picMkLst>
        </pc:picChg>
        <pc:picChg chg="add mod">
          <ac:chgData name="CJ Cook" userId="4e512ba4-df9c-4312-81c5-fe4785ade714" providerId="ADAL" clId="{AD7D8B26-8D30-4FC7-8AD2-0F28B06333A7}" dt="2021-03-01T19:04:15.130" v="15"/>
          <ac:picMkLst>
            <pc:docMk/>
            <pc:sldMk cId="4052761218" sldId="283"/>
            <ac:picMk id="6" creationId="{9EE7540F-5BDB-48CA-BF2C-194A7A2C0E13}"/>
          </ac:picMkLst>
        </pc:picChg>
      </pc:sldChg>
      <pc:sldChg chg="addSp modSp">
        <pc:chgData name="CJ Cook" userId="4e512ba4-df9c-4312-81c5-fe4785ade714" providerId="ADAL" clId="{AD7D8B26-8D30-4FC7-8AD2-0F28B06333A7}" dt="2021-03-01T19:05:37.111" v="16"/>
        <pc:sldMkLst>
          <pc:docMk/>
          <pc:sldMk cId="3989464178" sldId="284"/>
        </pc:sldMkLst>
        <pc:picChg chg="add mod">
          <ac:chgData name="CJ Cook" userId="4e512ba4-df9c-4312-81c5-fe4785ade714" providerId="ADAL" clId="{AD7D8B26-8D30-4FC7-8AD2-0F28B06333A7}" dt="2021-03-01T19:05:37.111" v="16"/>
          <ac:picMkLst>
            <pc:docMk/>
            <pc:sldMk cId="3989464178" sldId="284"/>
            <ac:picMk id="2" creationId="{01284C28-BA8E-4211-9DDC-C551AC982164}"/>
          </ac:picMkLst>
        </pc:picChg>
      </pc:sldChg>
      <pc:sldChg chg="addSp modSp">
        <pc:chgData name="CJ Cook" userId="4e512ba4-df9c-4312-81c5-fe4785ade714" providerId="ADAL" clId="{AD7D8B26-8D30-4FC7-8AD2-0F28B06333A7}" dt="2021-03-01T19:09:37.500" v="20"/>
        <pc:sldMkLst>
          <pc:docMk/>
          <pc:sldMk cId="1165347024" sldId="285"/>
        </pc:sldMkLst>
        <pc:picChg chg="add mod">
          <ac:chgData name="CJ Cook" userId="4e512ba4-df9c-4312-81c5-fe4785ade714" providerId="ADAL" clId="{AD7D8B26-8D30-4FC7-8AD2-0F28B06333A7}" dt="2021-03-01T19:09:37.500" v="20"/>
          <ac:picMkLst>
            <pc:docMk/>
            <pc:sldMk cId="1165347024" sldId="285"/>
            <ac:picMk id="4" creationId="{2ED2FF4A-CFD3-4921-8070-70829276C1B7}"/>
          </ac:picMkLst>
        </pc:picChg>
      </pc:sldChg>
      <pc:sldChg chg="addSp modSp">
        <pc:chgData name="CJ Cook" userId="4e512ba4-df9c-4312-81c5-fe4785ade714" providerId="ADAL" clId="{AD7D8B26-8D30-4FC7-8AD2-0F28B06333A7}" dt="2021-03-01T19:11:04.232" v="22"/>
        <pc:sldMkLst>
          <pc:docMk/>
          <pc:sldMk cId="2408663283" sldId="286"/>
        </pc:sldMkLst>
        <pc:picChg chg="add mod">
          <ac:chgData name="CJ Cook" userId="4e512ba4-df9c-4312-81c5-fe4785ade714" providerId="ADAL" clId="{AD7D8B26-8D30-4FC7-8AD2-0F28B06333A7}" dt="2021-03-01T19:11:04.232" v="22"/>
          <ac:picMkLst>
            <pc:docMk/>
            <pc:sldMk cId="2408663283" sldId="286"/>
            <ac:picMk id="4" creationId="{9D8A037E-3419-4D64-9B39-5E2674CCE585}"/>
          </ac:picMkLst>
        </pc:picChg>
      </pc:sldChg>
      <pc:sldChg chg="addSp delSp modSp modTransition modAnim">
        <pc:chgData name="CJ Cook" userId="4e512ba4-df9c-4312-81c5-fe4785ade714" providerId="ADAL" clId="{AD7D8B26-8D30-4FC7-8AD2-0F28B06333A7}" dt="2021-03-01T19:14:19.769" v="28"/>
        <pc:sldMkLst>
          <pc:docMk/>
          <pc:sldMk cId="3920201727" sldId="287"/>
        </pc:sldMkLst>
        <pc:picChg chg="add del mod">
          <ac:chgData name="CJ Cook" userId="4e512ba4-df9c-4312-81c5-fe4785ade714" providerId="ADAL" clId="{AD7D8B26-8D30-4FC7-8AD2-0F28B06333A7}" dt="2021-03-01T19:13:42.450" v="27"/>
          <ac:picMkLst>
            <pc:docMk/>
            <pc:sldMk cId="3920201727" sldId="287"/>
            <ac:picMk id="4" creationId="{663E4CB9-D124-42E8-8332-5D00373FE48D}"/>
          </ac:picMkLst>
        </pc:picChg>
        <pc:picChg chg="add mod">
          <ac:chgData name="CJ Cook" userId="4e512ba4-df9c-4312-81c5-fe4785ade714" providerId="ADAL" clId="{AD7D8B26-8D30-4FC7-8AD2-0F28B06333A7}" dt="2021-03-01T19:14:19.769" v="28"/>
          <ac:picMkLst>
            <pc:docMk/>
            <pc:sldMk cId="3920201727" sldId="287"/>
            <ac:picMk id="5" creationId="{975EB44E-28A7-4286-8B4A-2EB797C2EB09}"/>
          </ac:picMkLst>
        </pc:picChg>
      </pc:sldChg>
      <pc:sldChg chg="addSp delSp modSp mod">
        <pc:chgData name="CJ Cook" userId="4e512ba4-df9c-4312-81c5-fe4785ade714" providerId="ADAL" clId="{AD7D8B26-8D30-4FC7-8AD2-0F28B06333A7}" dt="2021-03-01T19:20:07.357" v="39"/>
        <pc:sldMkLst>
          <pc:docMk/>
          <pc:sldMk cId="110936114" sldId="288"/>
        </pc:sldMkLst>
        <pc:spChg chg="mod">
          <ac:chgData name="CJ Cook" userId="4e512ba4-df9c-4312-81c5-fe4785ade714" providerId="ADAL" clId="{AD7D8B26-8D30-4FC7-8AD2-0F28B06333A7}" dt="2021-03-01T19:19:12.494" v="38" actId="20577"/>
          <ac:spMkLst>
            <pc:docMk/>
            <pc:sldMk cId="110936114" sldId="288"/>
            <ac:spMk id="3" creationId="{841F1858-E9B8-449F-B365-2793223D13D8}"/>
          </ac:spMkLst>
        </pc:spChg>
        <pc:picChg chg="add del mod">
          <ac:chgData name="CJ Cook" userId="4e512ba4-df9c-4312-81c5-fe4785ade714" providerId="ADAL" clId="{AD7D8B26-8D30-4FC7-8AD2-0F28B06333A7}" dt="2021-03-01T19:20:07.357" v="39"/>
          <ac:picMkLst>
            <pc:docMk/>
            <pc:sldMk cId="110936114" sldId="288"/>
            <ac:picMk id="4" creationId="{9547E78B-CA2C-473B-833C-7CDBB7FA77DA}"/>
          </ac:picMkLst>
        </pc:picChg>
        <pc:picChg chg="add mod">
          <ac:chgData name="CJ Cook" userId="4e512ba4-df9c-4312-81c5-fe4785ade714" providerId="ADAL" clId="{AD7D8B26-8D30-4FC7-8AD2-0F28B06333A7}" dt="2021-03-01T19:20:07.357" v="39"/>
          <ac:picMkLst>
            <pc:docMk/>
            <pc:sldMk cId="110936114" sldId="288"/>
            <ac:picMk id="5" creationId="{1B4FAAA3-E0A5-47F2-A349-3CE1ED1339D0}"/>
          </ac:picMkLst>
        </pc:picChg>
      </pc:sldChg>
      <pc:sldChg chg="addSp delSp modSp modTransition modAnim">
        <pc:chgData name="CJ Cook" userId="4e512ba4-df9c-4312-81c5-fe4785ade714" providerId="ADAL" clId="{AD7D8B26-8D30-4FC7-8AD2-0F28B06333A7}" dt="2021-03-01T19:22:45.477" v="45"/>
        <pc:sldMkLst>
          <pc:docMk/>
          <pc:sldMk cId="347281265" sldId="289"/>
        </pc:sldMkLst>
        <pc:picChg chg="add del mod">
          <ac:chgData name="CJ Cook" userId="4e512ba4-df9c-4312-81c5-fe4785ade714" providerId="ADAL" clId="{AD7D8B26-8D30-4FC7-8AD2-0F28B06333A7}" dt="2021-03-01T19:22:09.087" v="44"/>
          <ac:picMkLst>
            <pc:docMk/>
            <pc:sldMk cId="347281265" sldId="289"/>
            <ac:picMk id="4" creationId="{37BC54FB-BC97-4EDD-8CDA-1CF5105B9382}"/>
          </ac:picMkLst>
        </pc:picChg>
        <pc:picChg chg="add mod">
          <ac:chgData name="CJ Cook" userId="4e512ba4-df9c-4312-81c5-fe4785ade714" providerId="ADAL" clId="{AD7D8B26-8D30-4FC7-8AD2-0F28B06333A7}" dt="2021-03-01T19:22:45.477" v="45"/>
          <ac:picMkLst>
            <pc:docMk/>
            <pc:sldMk cId="347281265" sldId="289"/>
            <ac:picMk id="5" creationId="{1A186EDF-B55A-49AE-99D7-3E60EFA92ED0}"/>
          </ac:picMkLst>
        </pc:picChg>
      </pc:sldChg>
      <pc:sldChg chg="addSp modSp">
        <pc:chgData name="CJ Cook" userId="4e512ba4-df9c-4312-81c5-fe4785ade714" providerId="ADAL" clId="{AD7D8B26-8D30-4FC7-8AD2-0F28B06333A7}" dt="2021-03-01T19:25:02.809" v="47"/>
        <pc:sldMkLst>
          <pc:docMk/>
          <pc:sldMk cId="3785272822" sldId="290"/>
        </pc:sldMkLst>
        <pc:picChg chg="add mod">
          <ac:chgData name="CJ Cook" userId="4e512ba4-df9c-4312-81c5-fe4785ade714" providerId="ADAL" clId="{AD7D8B26-8D30-4FC7-8AD2-0F28B06333A7}" dt="2021-03-01T19:25:02.809" v="47"/>
          <ac:picMkLst>
            <pc:docMk/>
            <pc:sldMk cId="3785272822" sldId="290"/>
            <ac:picMk id="4" creationId="{9ECAB38B-7DFA-4EF1-832B-6C1EDB40FD19}"/>
          </ac:picMkLst>
        </pc:picChg>
      </pc:sldChg>
      <pc:sldChg chg="addSp modSp">
        <pc:chgData name="CJ Cook" userId="4e512ba4-df9c-4312-81c5-fe4785ade714" providerId="ADAL" clId="{AD7D8B26-8D30-4FC7-8AD2-0F28B06333A7}" dt="2021-03-01T19:26:50.238" v="49"/>
        <pc:sldMkLst>
          <pc:docMk/>
          <pc:sldMk cId="3024901499" sldId="291"/>
        </pc:sldMkLst>
        <pc:picChg chg="add mod">
          <ac:chgData name="CJ Cook" userId="4e512ba4-df9c-4312-81c5-fe4785ade714" providerId="ADAL" clId="{AD7D8B26-8D30-4FC7-8AD2-0F28B06333A7}" dt="2021-03-01T19:26:50.238" v="49"/>
          <ac:picMkLst>
            <pc:docMk/>
            <pc:sldMk cId="3024901499" sldId="291"/>
            <ac:picMk id="4" creationId="{7AB287A1-A185-4DD4-B52B-F21B64687D9D}"/>
          </ac:picMkLst>
        </pc:picChg>
      </pc:sldChg>
      <pc:sldChg chg="addSp modSp">
        <pc:chgData name="CJ Cook" userId="4e512ba4-df9c-4312-81c5-fe4785ade714" providerId="ADAL" clId="{AD7D8B26-8D30-4FC7-8AD2-0F28B06333A7}" dt="2021-03-01T19:28:13.633" v="51"/>
        <pc:sldMkLst>
          <pc:docMk/>
          <pc:sldMk cId="566073218" sldId="292"/>
        </pc:sldMkLst>
        <pc:picChg chg="add mod">
          <ac:chgData name="CJ Cook" userId="4e512ba4-df9c-4312-81c5-fe4785ade714" providerId="ADAL" clId="{AD7D8B26-8D30-4FC7-8AD2-0F28B06333A7}" dt="2021-03-01T19:28:13.633" v="51"/>
          <ac:picMkLst>
            <pc:docMk/>
            <pc:sldMk cId="566073218" sldId="292"/>
            <ac:picMk id="3" creationId="{5CF296EB-00CB-469A-BF86-1DF9D84C569F}"/>
          </ac:picMkLst>
        </pc:picChg>
      </pc:sldChg>
      <pc:sldChg chg="addSp modSp">
        <pc:chgData name="CJ Cook" userId="4e512ba4-df9c-4312-81c5-fe4785ade714" providerId="ADAL" clId="{AD7D8B26-8D30-4FC7-8AD2-0F28B06333A7}" dt="2021-03-01T19:29:38.521" v="53"/>
        <pc:sldMkLst>
          <pc:docMk/>
          <pc:sldMk cId="952653242" sldId="293"/>
        </pc:sldMkLst>
        <pc:picChg chg="add mod">
          <ac:chgData name="CJ Cook" userId="4e512ba4-df9c-4312-81c5-fe4785ade714" providerId="ADAL" clId="{AD7D8B26-8D30-4FC7-8AD2-0F28B06333A7}" dt="2021-03-01T19:29:38.521" v="53"/>
          <ac:picMkLst>
            <pc:docMk/>
            <pc:sldMk cId="952653242" sldId="293"/>
            <ac:picMk id="4" creationId="{71D90CDD-37C4-4C9E-AB8C-C5B3F00AFDE2}"/>
          </ac:picMkLst>
        </pc:picChg>
      </pc:sldChg>
      <pc:sldChg chg="addSp delSp modSp">
        <pc:chgData name="CJ Cook" userId="4e512ba4-df9c-4312-81c5-fe4785ade714" providerId="ADAL" clId="{AD7D8B26-8D30-4FC7-8AD2-0F28B06333A7}" dt="2021-03-01T19:31:17.147" v="56"/>
        <pc:sldMkLst>
          <pc:docMk/>
          <pc:sldMk cId="3036453004" sldId="294"/>
        </pc:sldMkLst>
        <pc:picChg chg="add del mod">
          <ac:chgData name="CJ Cook" userId="4e512ba4-df9c-4312-81c5-fe4785ade714" providerId="ADAL" clId="{AD7D8B26-8D30-4FC7-8AD2-0F28B06333A7}" dt="2021-03-01T19:31:17.147" v="56"/>
          <ac:picMkLst>
            <pc:docMk/>
            <pc:sldMk cId="3036453004" sldId="294"/>
            <ac:picMk id="4" creationId="{43D3AA98-CB50-4201-88E1-6F4C3C58C4E7}"/>
          </ac:picMkLst>
        </pc:picChg>
        <pc:picChg chg="add mod">
          <ac:chgData name="CJ Cook" userId="4e512ba4-df9c-4312-81c5-fe4785ade714" providerId="ADAL" clId="{AD7D8B26-8D30-4FC7-8AD2-0F28B06333A7}" dt="2021-03-01T19:31:17.147" v="56"/>
          <ac:picMkLst>
            <pc:docMk/>
            <pc:sldMk cId="3036453004" sldId="294"/>
            <ac:picMk id="5" creationId="{36E3EA51-B63E-446E-B342-F426BCB59B6B}"/>
          </ac:picMkLst>
        </pc:picChg>
      </pc:sldChg>
      <pc:sldChg chg="addSp modSp">
        <pc:chgData name="CJ Cook" userId="4e512ba4-df9c-4312-81c5-fe4785ade714" providerId="ADAL" clId="{AD7D8B26-8D30-4FC7-8AD2-0F28B06333A7}" dt="2021-03-01T19:33:22.657" v="58"/>
        <pc:sldMkLst>
          <pc:docMk/>
          <pc:sldMk cId="3895547594" sldId="295"/>
        </pc:sldMkLst>
        <pc:picChg chg="add mod">
          <ac:chgData name="CJ Cook" userId="4e512ba4-df9c-4312-81c5-fe4785ade714" providerId="ADAL" clId="{AD7D8B26-8D30-4FC7-8AD2-0F28B06333A7}" dt="2021-03-01T19:33:22.657" v="58"/>
          <ac:picMkLst>
            <pc:docMk/>
            <pc:sldMk cId="3895547594" sldId="295"/>
            <ac:picMk id="4" creationId="{7D862A06-DFB9-45AE-95C4-690C5907408F}"/>
          </ac:picMkLst>
        </pc:picChg>
      </pc:sldChg>
      <pc:sldChg chg="addSp delSp modSp">
        <pc:chgData name="CJ Cook" userId="4e512ba4-df9c-4312-81c5-fe4785ade714" providerId="ADAL" clId="{AD7D8B26-8D30-4FC7-8AD2-0F28B06333A7}" dt="2021-03-01T19:36:07.758" v="63"/>
        <pc:sldMkLst>
          <pc:docMk/>
          <pc:sldMk cId="205736201" sldId="296"/>
        </pc:sldMkLst>
        <pc:picChg chg="add del mod">
          <ac:chgData name="CJ Cook" userId="4e512ba4-df9c-4312-81c5-fe4785ade714" providerId="ADAL" clId="{AD7D8B26-8D30-4FC7-8AD2-0F28B06333A7}" dt="2021-03-01T19:35:04.367" v="61"/>
          <ac:picMkLst>
            <pc:docMk/>
            <pc:sldMk cId="205736201" sldId="296"/>
            <ac:picMk id="4" creationId="{957E989E-803C-42DC-8A06-5FDD89D260F3}"/>
          </ac:picMkLst>
        </pc:picChg>
        <pc:picChg chg="add del mod">
          <ac:chgData name="CJ Cook" userId="4e512ba4-df9c-4312-81c5-fe4785ade714" providerId="ADAL" clId="{AD7D8B26-8D30-4FC7-8AD2-0F28B06333A7}" dt="2021-03-01T19:36:07.758" v="63"/>
          <ac:picMkLst>
            <pc:docMk/>
            <pc:sldMk cId="205736201" sldId="296"/>
            <ac:picMk id="5" creationId="{AF93FC39-4409-4EB9-9BCA-267832554EF6}"/>
          </ac:picMkLst>
        </pc:picChg>
        <pc:picChg chg="add mod">
          <ac:chgData name="CJ Cook" userId="4e512ba4-df9c-4312-81c5-fe4785ade714" providerId="ADAL" clId="{AD7D8B26-8D30-4FC7-8AD2-0F28B06333A7}" dt="2021-03-01T19:36:07.758" v="63"/>
          <ac:picMkLst>
            <pc:docMk/>
            <pc:sldMk cId="205736201" sldId="296"/>
            <ac:picMk id="6" creationId="{B99DA949-1B20-425A-901A-6FB5B63F1B05}"/>
          </ac:picMkLst>
        </pc:picChg>
      </pc:sldChg>
      <pc:sldChg chg="addSp delSp modSp mod">
        <pc:chgData name="CJ Cook" userId="4e512ba4-df9c-4312-81c5-fe4785ade714" providerId="ADAL" clId="{AD7D8B26-8D30-4FC7-8AD2-0F28B06333A7}" dt="2021-03-01T19:38:00.415" v="70"/>
        <pc:sldMkLst>
          <pc:docMk/>
          <pc:sldMk cId="1277107117" sldId="297"/>
        </pc:sldMkLst>
        <pc:spChg chg="mod">
          <ac:chgData name="CJ Cook" userId="4e512ba4-df9c-4312-81c5-fe4785ade714" providerId="ADAL" clId="{AD7D8B26-8D30-4FC7-8AD2-0F28B06333A7}" dt="2021-03-01T19:37:39.032" v="69" actId="20577"/>
          <ac:spMkLst>
            <pc:docMk/>
            <pc:sldMk cId="1277107117" sldId="297"/>
            <ac:spMk id="3" creationId="{CED73781-F8E5-4E9D-8A4B-C622D5752DDD}"/>
          </ac:spMkLst>
        </pc:spChg>
        <pc:picChg chg="add del mod">
          <ac:chgData name="CJ Cook" userId="4e512ba4-df9c-4312-81c5-fe4785ade714" providerId="ADAL" clId="{AD7D8B26-8D30-4FC7-8AD2-0F28B06333A7}" dt="2021-03-01T19:37:33.109" v="65"/>
          <ac:picMkLst>
            <pc:docMk/>
            <pc:sldMk cId="1277107117" sldId="297"/>
            <ac:picMk id="4" creationId="{720FFF63-77A1-41E2-8732-624CB981D8B8}"/>
          </ac:picMkLst>
        </pc:picChg>
        <pc:picChg chg="add del mod">
          <ac:chgData name="CJ Cook" userId="4e512ba4-df9c-4312-81c5-fe4785ade714" providerId="ADAL" clId="{AD7D8B26-8D30-4FC7-8AD2-0F28B06333A7}" dt="2021-03-01T19:38:00.415" v="70"/>
          <ac:picMkLst>
            <pc:docMk/>
            <pc:sldMk cId="1277107117" sldId="297"/>
            <ac:picMk id="5" creationId="{AA240479-EA0D-4226-A969-370A324121B7}"/>
          </ac:picMkLst>
        </pc:picChg>
        <pc:picChg chg="add mod">
          <ac:chgData name="CJ Cook" userId="4e512ba4-df9c-4312-81c5-fe4785ade714" providerId="ADAL" clId="{AD7D8B26-8D30-4FC7-8AD2-0F28B06333A7}" dt="2021-03-01T19:38:00.415" v="70"/>
          <ac:picMkLst>
            <pc:docMk/>
            <pc:sldMk cId="1277107117" sldId="297"/>
            <ac:picMk id="6" creationId="{B381E6C5-A3BD-4125-B53F-CD34FD25715E}"/>
          </ac:picMkLst>
        </pc:picChg>
      </pc:sldChg>
      <pc:sldChg chg="addSp delSp modSp">
        <pc:chgData name="CJ Cook" userId="4e512ba4-df9c-4312-81c5-fe4785ade714" providerId="ADAL" clId="{AD7D8B26-8D30-4FC7-8AD2-0F28B06333A7}" dt="2021-03-01T19:39:42.491" v="73"/>
        <pc:sldMkLst>
          <pc:docMk/>
          <pc:sldMk cId="3481105219" sldId="298"/>
        </pc:sldMkLst>
        <pc:picChg chg="add del mod">
          <ac:chgData name="CJ Cook" userId="4e512ba4-df9c-4312-81c5-fe4785ade714" providerId="ADAL" clId="{AD7D8B26-8D30-4FC7-8AD2-0F28B06333A7}" dt="2021-03-01T19:39:42.491" v="73"/>
          <ac:picMkLst>
            <pc:docMk/>
            <pc:sldMk cId="3481105219" sldId="298"/>
            <ac:picMk id="4" creationId="{4190E77E-6BC9-4206-B23D-D47BE5E59C59}"/>
          </ac:picMkLst>
        </pc:picChg>
        <pc:picChg chg="add mod">
          <ac:chgData name="CJ Cook" userId="4e512ba4-df9c-4312-81c5-fe4785ade714" providerId="ADAL" clId="{AD7D8B26-8D30-4FC7-8AD2-0F28B06333A7}" dt="2021-03-01T19:39:42.491" v="73"/>
          <ac:picMkLst>
            <pc:docMk/>
            <pc:sldMk cId="3481105219" sldId="298"/>
            <ac:picMk id="5" creationId="{2A2F2DF7-BE15-4CD6-8FDF-05A3CA5F5193}"/>
          </ac:picMkLst>
        </pc:picChg>
      </pc:sldChg>
      <pc:sldChg chg="addSp delSp modSp">
        <pc:chgData name="CJ Cook" userId="4e512ba4-df9c-4312-81c5-fe4785ade714" providerId="ADAL" clId="{AD7D8B26-8D30-4FC7-8AD2-0F28B06333A7}" dt="2021-03-01T19:41:59.250" v="78"/>
        <pc:sldMkLst>
          <pc:docMk/>
          <pc:sldMk cId="3193870714" sldId="299"/>
        </pc:sldMkLst>
        <pc:picChg chg="add del mod">
          <ac:chgData name="CJ Cook" userId="4e512ba4-df9c-4312-81c5-fe4785ade714" providerId="ADAL" clId="{AD7D8B26-8D30-4FC7-8AD2-0F28B06333A7}" dt="2021-03-01T19:41:06.702" v="76"/>
          <ac:picMkLst>
            <pc:docMk/>
            <pc:sldMk cId="3193870714" sldId="299"/>
            <ac:picMk id="4" creationId="{E6BB0F82-90DF-425C-BD3C-FEDE575EDF4E}"/>
          </ac:picMkLst>
        </pc:picChg>
        <pc:picChg chg="add del mod">
          <ac:chgData name="CJ Cook" userId="4e512ba4-df9c-4312-81c5-fe4785ade714" providerId="ADAL" clId="{AD7D8B26-8D30-4FC7-8AD2-0F28B06333A7}" dt="2021-03-01T19:41:31.094" v="77"/>
          <ac:picMkLst>
            <pc:docMk/>
            <pc:sldMk cId="3193870714" sldId="299"/>
            <ac:picMk id="5" creationId="{7FCA9F20-4766-4C93-9D2E-BC8745472011}"/>
          </ac:picMkLst>
        </pc:picChg>
        <pc:picChg chg="add del mod">
          <ac:chgData name="CJ Cook" userId="4e512ba4-df9c-4312-81c5-fe4785ade714" providerId="ADAL" clId="{AD7D8B26-8D30-4FC7-8AD2-0F28B06333A7}" dt="2021-03-01T19:41:59.250" v="78"/>
          <ac:picMkLst>
            <pc:docMk/>
            <pc:sldMk cId="3193870714" sldId="299"/>
            <ac:picMk id="6" creationId="{427DC04B-04AC-48E4-98B9-7AFB68AC1AC9}"/>
          </ac:picMkLst>
        </pc:picChg>
        <pc:picChg chg="add mod">
          <ac:chgData name="CJ Cook" userId="4e512ba4-df9c-4312-81c5-fe4785ade714" providerId="ADAL" clId="{AD7D8B26-8D30-4FC7-8AD2-0F28B06333A7}" dt="2021-03-01T19:41:59.250" v="78"/>
          <ac:picMkLst>
            <pc:docMk/>
            <pc:sldMk cId="3193870714" sldId="299"/>
            <ac:picMk id="7" creationId="{50C0486D-236C-47A5-AE9B-AFE6E05B78F7}"/>
          </ac:picMkLst>
        </pc:picChg>
      </pc:sldChg>
      <pc:sldChg chg="addSp delSp modSp">
        <pc:chgData name="CJ Cook" userId="4e512ba4-df9c-4312-81c5-fe4785ade714" providerId="ADAL" clId="{AD7D8B26-8D30-4FC7-8AD2-0F28B06333A7}" dt="2021-03-01T19:44:19.831" v="81"/>
        <pc:sldMkLst>
          <pc:docMk/>
          <pc:sldMk cId="2206072441" sldId="300"/>
        </pc:sldMkLst>
        <pc:picChg chg="add del mod">
          <ac:chgData name="CJ Cook" userId="4e512ba4-df9c-4312-81c5-fe4785ade714" providerId="ADAL" clId="{AD7D8B26-8D30-4FC7-8AD2-0F28B06333A7}" dt="2021-03-01T19:44:19.831" v="81"/>
          <ac:picMkLst>
            <pc:docMk/>
            <pc:sldMk cId="2206072441" sldId="300"/>
            <ac:picMk id="4" creationId="{424C6D22-A6EF-4732-9551-0C9AAFDDD542}"/>
          </ac:picMkLst>
        </pc:picChg>
        <pc:picChg chg="add mod">
          <ac:chgData name="CJ Cook" userId="4e512ba4-df9c-4312-81c5-fe4785ade714" providerId="ADAL" clId="{AD7D8B26-8D30-4FC7-8AD2-0F28B06333A7}" dt="2021-03-01T19:44:19.831" v="81"/>
          <ac:picMkLst>
            <pc:docMk/>
            <pc:sldMk cId="2206072441" sldId="300"/>
            <ac:picMk id="5" creationId="{EA82A24E-A411-4786-86A8-BDCEA21F8653}"/>
          </ac:picMkLst>
        </pc:picChg>
      </pc:sldChg>
      <pc:sldChg chg="addSp modSp">
        <pc:chgData name="CJ Cook" userId="4e512ba4-df9c-4312-81c5-fe4785ade714" providerId="ADAL" clId="{AD7D8B26-8D30-4FC7-8AD2-0F28B06333A7}" dt="2021-03-01T19:45:53.362" v="83"/>
        <pc:sldMkLst>
          <pc:docMk/>
          <pc:sldMk cId="544281841" sldId="301"/>
        </pc:sldMkLst>
        <pc:picChg chg="add mod">
          <ac:chgData name="CJ Cook" userId="4e512ba4-df9c-4312-81c5-fe4785ade714" providerId="ADAL" clId="{AD7D8B26-8D30-4FC7-8AD2-0F28B06333A7}" dt="2021-03-01T19:45:53.362" v="83"/>
          <ac:picMkLst>
            <pc:docMk/>
            <pc:sldMk cId="544281841" sldId="301"/>
            <ac:picMk id="4" creationId="{562B464C-2206-4586-A5CE-08A418649F9E}"/>
          </ac:picMkLst>
        </pc:picChg>
      </pc:sldChg>
      <pc:sldChg chg="addSp modSp">
        <pc:chgData name="CJ Cook" userId="4e512ba4-df9c-4312-81c5-fe4785ade714" providerId="ADAL" clId="{AD7D8B26-8D30-4FC7-8AD2-0F28B06333A7}" dt="2021-03-01T19:48:01.736" v="85"/>
        <pc:sldMkLst>
          <pc:docMk/>
          <pc:sldMk cId="3291245256" sldId="302"/>
        </pc:sldMkLst>
        <pc:picChg chg="add mod">
          <ac:chgData name="CJ Cook" userId="4e512ba4-df9c-4312-81c5-fe4785ade714" providerId="ADAL" clId="{AD7D8B26-8D30-4FC7-8AD2-0F28B06333A7}" dt="2021-03-01T19:48:01.736" v="85"/>
          <ac:picMkLst>
            <pc:docMk/>
            <pc:sldMk cId="3291245256" sldId="302"/>
            <ac:picMk id="4" creationId="{61FC7816-6D60-4390-A92D-BB539ED54E99}"/>
          </ac:picMkLst>
        </pc:picChg>
      </pc:sldChg>
      <pc:sldChg chg="addSp delSp modSp">
        <pc:chgData name="CJ Cook" userId="4e512ba4-df9c-4312-81c5-fe4785ade714" providerId="ADAL" clId="{AD7D8B26-8D30-4FC7-8AD2-0F28B06333A7}" dt="2021-03-01T19:51:38.544" v="91"/>
        <pc:sldMkLst>
          <pc:docMk/>
          <pc:sldMk cId="1064029435" sldId="303"/>
        </pc:sldMkLst>
        <pc:picChg chg="add del mod">
          <ac:chgData name="CJ Cook" userId="4e512ba4-df9c-4312-81c5-fe4785ade714" providerId="ADAL" clId="{AD7D8B26-8D30-4FC7-8AD2-0F28B06333A7}" dt="2021-03-01T19:50:33.720" v="89"/>
          <ac:picMkLst>
            <pc:docMk/>
            <pc:sldMk cId="1064029435" sldId="303"/>
            <ac:picMk id="4" creationId="{5CE6BDE1-16E5-43ED-93DE-1773110F7410}"/>
          </ac:picMkLst>
        </pc:picChg>
        <pc:picChg chg="add del mod">
          <ac:chgData name="CJ Cook" userId="4e512ba4-df9c-4312-81c5-fe4785ade714" providerId="ADAL" clId="{AD7D8B26-8D30-4FC7-8AD2-0F28B06333A7}" dt="2021-03-01T19:51:15.690" v="90"/>
          <ac:picMkLst>
            <pc:docMk/>
            <pc:sldMk cId="1064029435" sldId="303"/>
            <ac:picMk id="5" creationId="{4EE35A6E-1067-430D-9B44-AEB4047C9A1B}"/>
          </ac:picMkLst>
        </pc:picChg>
        <pc:picChg chg="add del mod">
          <ac:chgData name="CJ Cook" userId="4e512ba4-df9c-4312-81c5-fe4785ade714" providerId="ADAL" clId="{AD7D8B26-8D30-4FC7-8AD2-0F28B06333A7}" dt="2021-03-01T19:51:38.544" v="91"/>
          <ac:picMkLst>
            <pc:docMk/>
            <pc:sldMk cId="1064029435" sldId="303"/>
            <ac:picMk id="6" creationId="{39148CFD-155C-4E53-9AEF-B03D2DF16E36}"/>
          </ac:picMkLst>
        </pc:picChg>
        <pc:picChg chg="add mod">
          <ac:chgData name="CJ Cook" userId="4e512ba4-df9c-4312-81c5-fe4785ade714" providerId="ADAL" clId="{AD7D8B26-8D30-4FC7-8AD2-0F28B06333A7}" dt="2021-03-01T19:51:38.544" v="91"/>
          <ac:picMkLst>
            <pc:docMk/>
            <pc:sldMk cId="1064029435" sldId="303"/>
            <ac:picMk id="8" creationId="{6DF9E754-980A-4CED-9D04-54E02FF86BFA}"/>
          </ac:picMkLst>
        </pc:picChg>
      </pc:sldChg>
      <pc:sldChg chg="addSp delSp modSp mod modTransition modAnim">
        <pc:chgData name="CJ Cook" userId="4e512ba4-df9c-4312-81c5-fe4785ade714" providerId="ADAL" clId="{AD7D8B26-8D30-4FC7-8AD2-0F28B06333A7}" dt="2021-03-01T18:56:48.980" v="7"/>
        <pc:sldMkLst>
          <pc:docMk/>
          <pc:sldMk cId="4014583562" sldId="304"/>
        </pc:sldMkLst>
        <pc:spChg chg="mod">
          <ac:chgData name="CJ Cook" userId="4e512ba4-df9c-4312-81c5-fe4785ade714" providerId="ADAL" clId="{AD7D8B26-8D30-4FC7-8AD2-0F28B06333A7}" dt="2021-03-01T18:55:44.179" v="6" actId="5793"/>
          <ac:spMkLst>
            <pc:docMk/>
            <pc:sldMk cId="4014583562" sldId="304"/>
            <ac:spMk id="3" creationId="{B4252193-385C-4479-BAE9-B6B01670A31A}"/>
          </ac:spMkLst>
        </pc:spChg>
        <pc:picChg chg="add del mod">
          <ac:chgData name="CJ Cook" userId="4e512ba4-df9c-4312-81c5-fe4785ade714" providerId="ADAL" clId="{AD7D8B26-8D30-4FC7-8AD2-0F28B06333A7}" dt="2021-03-01T18:55:36.233" v="2"/>
          <ac:picMkLst>
            <pc:docMk/>
            <pc:sldMk cId="4014583562" sldId="304"/>
            <ac:picMk id="4" creationId="{164F8B46-BCCF-4FD1-9501-05FD284A1E1D}"/>
          </ac:picMkLst>
        </pc:picChg>
        <pc:picChg chg="add mod">
          <ac:chgData name="CJ Cook" userId="4e512ba4-df9c-4312-81c5-fe4785ade714" providerId="ADAL" clId="{AD7D8B26-8D30-4FC7-8AD2-0F28B06333A7}" dt="2021-03-01T18:56:48.980" v="7"/>
          <ac:picMkLst>
            <pc:docMk/>
            <pc:sldMk cId="4014583562" sldId="304"/>
            <ac:picMk id="5" creationId="{784E8531-B95C-44E8-A348-46489233396B}"/>
          </ac:picMkLst>
        </pc:picChg>
      </pc:sldChg>
    </pc:docChg>
  </pc:docChgLst>
  <pc:docChgLst>
    <pc:chgData name="CJ Cook" userId="4e512ba4-df9c-4312-81c5-fe4785ade714" providerId="ADAL" clId="{F3F0CDBA-4B7F-46F9-8EAD-90EE0AB03F7C}"/>
    <pc:docChg chg="modSld">
      <pc:chgData name="CJ Cook" userId="4e512ba4-df9c-4312-81c5-fe4785ade714" providerId="ADAL" clId="{F3F0CDBA-4B7F-46F9-8EAD-90EE0AB03F7C}" dt="2021-03-30T18:31:45.143" v="0" actId="1076"/>
      <pc:docMkLst>
        <pc:docMk/>
      </pc:docMkLst>
      <pc:sldChg chg="modSp mod">
        <pc:chgData name="CJ Cook" userId="4e512ba4-df9c-4312-81c5-fe4785ade714" providerId="ADAL" clId="{F3F0CDBA-4B7F-46F9-8EAD-90EE0AB03F7C}" dt="2021-03-30T18:31:45.143" v="0" actId="1076"/>
        <pc:sldMkLst>
          <pc:docMk/>
          <pc:sldMk cId="4014583562" sldId="304"/>
        </pc:sldMkLst>
        <pc:spChg chg="mod">
          <ac:chgData name="CJ Cook" userId="4e512ba4-df9c-4312-81c5-fe4785ade714" providerId="ADAL" clId="{F3F0CDBA-4B7F-46F9-8EAD-90EE0AB03F7C}" dt="2021-03-30T18:31:45.143" v="0" actId="1076"/>
          <ac:spMkLst>
            <pc:docMk/>
            <pc:sldMk cId="4014583562" sldId="304"/>
            <ac:spMk id="2" creationId="{9BC3D855-28D6-4AC5-AF88-48B30C09C65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60BB3-DB16-48AE-9A9B-9B96A65B236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E83435-66FD-4EF2-B536-5131A4F55923}">
      <dgm:prSet/>
      <dgm:spPr/>
      <dgm:t>
        <a:bodyPr/>
        <a:lstStyle/>
        <a:p>
          <a:r>
            <a:rPr lang="en-US" dirty="0"/>
            <a:t>IRC analyzed POS expenditure data which helped identify areas</a:t>
          </a:r>
        </a:p>
      </dgm:t>
    </dgm:pt>
    <dgm:pt modelId="{6D74177F-3229-4A75-B070-0E5144DC526A}" type="parTrans" cxnId="{BA6F5987-BA6C-4F9F-BF4C-C2BB84AB5E94}">
      <dgm:prSet/>
      <dgm:spPr/>
      <dgm:t>
        <a:bodyPr/>
        <a:lstStyle/>
        <a:p>
          <a:endParaRPr lang="en-US"/>
        </a:p>
      </dgm:t>
    </dgm:pt>
    <dgm:pt modelId="{1DE674F1-DA4D-44B3-9F44-2AF0DB04442C}" type="sibTrans" cxnId="{BA6F5987-BA6C-4F9F-BF4C-C2BB84AB5E94}">
      <dgm:prSet/>
      <dgm:spPr/>
      <dgm:t>
        <a:bodyPr/>
        <a:lstStyle/>
        <a:p>
          <a:endParaRPr lang="en-US"/>
        </a:p>
      </dgm:t>
    </dgm:pt>
    <dgm:pt modelId="{097F0BA0-995E-425D-A091-A3ADDFA493D1}">
      <dgm:prSet/>
      <dgm:spPr/>
      <dgm:t>
        <a:bodyPr/>
        <a:lstStyle/>
        <a:p>
          <a:r>
            <a:rPr lang="en-US" dirty="0"/>
            <a:t>where we were able to increase the Purchase of Services</a:t>
          </a:r>
        </a:p>
      </dgm:t>
    </dgm:pt>
    <dgm:pt modelId="{C90A41B4-C566-4B89-951D-A882AF9B8913}" type="parTrans" cxnId="{A7FCC3EF-F877-439F-8973-250E18153668}">
      <dgm:prSet/>
      <dgm:spPr/>
      <dgm:t>
        <a:bodyPr/>
        <a:lstStyle/>
        <a:p>
          <a:endParaRPr lang="en-US"/>
        </a:p>
      </dgm:t>
    </dgm:pt>
    <dgm:pt modelId="{BB427E52-4C4E-4197-A2B1-4676DB3B29AC}" type="sibTrans" cxnId="{A7FCC3EF-F877-439F-8973-250E18153668}">
      <dgm:prSet/>
      <dgm:spPr/>
      <dgm:t>
        <a:bodyPr/>
        <a:lstStyle/>
        <a:p>
          <a:endParaRPr lang="en-US"/>
        </a:p>
      </dgm:t>
    </dgm:pt>
    <dgm:pt modelId="{630CA8B9-4553-4F52-A765-8686B1129CF5}">
      <dgm:prSet/>
      <dgm:spPr/>
      <dgm:t>
        <a:bodyPr/>
        <a:lstStyle/>
        <a:p>
          <a:r>
            <a:rPr lang="en-US" dirty="0"/>
            <a:t>to better meet the needs of our underserved population. </a:t>
          </a:r>
        </a:p>
      </dgm:t>
    </dgm:pt>
    <dgm:pt modelId="{F9FC48F1-D457-4038-B6CA-1F87C27B7257}" type="parTrans" cxnId="{4EC56720-7336-48F4-966D-11EC54969719}">
      <dgm:prSet/>
      <dgm:spPr/>
      <dgm:t>
        <a:bodyPr/>
        <a:lstStyle/>
        <a:p>
          <a:endParaRPr lang="en-US"/>
        </a:p>
      </dgm:t>
    </dgm:pt>
    <dgm:pt modelId="{6ADE8DF7-E029-482D-A8C1-18F4BD4D1214}" type="sibTrans" cxnId="{4EC56720-7336-48F4-966D-11EC54969719}">
      <dgm:prSet/>
      <dgm:spPr/>
      <dgm:t>
        <a:bodyPr/>
        <a:lstStyle/>
        <a:p>
          <a:endParaRPr lang="en-US"/>
        </a:p>
      </dgm:t>
    </dgm:pt>
    <dgm:pt modelId="{0FAE56AA-AE37-4B36-A4B3-E078D29FF82D}" type="pres">
      <dgm:prSet presAssocID="{84A60BB3-DB16-48AE-9A9B-9B96A65B2368}" presName="linear" presStyleCnt="0">
        <dgm:presLayoutVars>
          <dgm:animLvl val="lvl"/>
          <dgm:resizeHandles val="exact"/>
        </dgm:presLayoutVars>
      </dgm:prSet>
      <dgm:spPr/>
    </dgm:pt>
    <dgm:pt modelId="{E8E144BA-FB34-4837-8C80-89412DE0989E}" type="pres">
      <dgm:prSet presAssocID="{9CE83435-66FD-4EF2-B536-5131A4F55923}" presName="parentText" presStyleLbl="node1" presStyleIdx="0" presStyleCnt="3">
        <dgm:presLayoutVars>
          <dgm:chMax val="0"/>
          <dgm:bulletEnabled val="1"/>
        </dgm:presLayoutVars>
      </dgm:prSet>
      <dgm:spPr/>
    </dgm:pt>
    <dgm:pt modelId="{26C27B66-1822-4A85-901E-6B75048FD8F8}" type="pres">
      <dgm:prSet presAssocID="{1DE674F1-DA4D-44B3-9F44-2AF0DB04442C}" presName="spacer" presStyleCnt="0"/>
      <dgm:spPr/>
    </dgm:pt>
    <dgm:pt modelId="{5EA4FFF5-38BB-44A1-A1A4-DAC82043CFD8}" type="pres">
      <dgm:prSet presAssocID="{097F0BA0-995E-425D-A091-A3ADDFA493D1}" presName="parentText" presStyleLbl="node1" presStyleIdx="1" presStyleCnt="3">
        <dgm:presLayoutVars>
          <dgm:chMax val="0"/>
          <dgm:bulletEnabled val="1"/>
        </dgm:presLayoutVars>
      </dgm:prSet>
      <dgm:spPr/>
    </dgm:pt>
    <dgm:pt modelId="{56EE466C-C33E-4918-82B0-1D02DAA362DB}" type="pres">
      <dgm:prSet presAssocID="{BB427E52-4C4E-4197-A2B1-4676DB3B29AC}" presName="spacer" presStyleCnt="0"/>
      <dgm:spPr/>
    </dgm:pt>
    <dgm:pt modelId="{BAF93399-C4B3-4D27-AAD0-C7994DBB5B6A}" type="pres">
      <dgm:prSet presAssocID="{630CA8B9-4553-4F52-A765-8686B1129CF5}" presName="parentText" presStyleLbl="node1" presStyleIdx="2" presStyleCnt="3">
        <dgm:presLayoutVars>
          <dgm:chMax val="0"/>
          <dgm:bulletEnabled val="1"/>
        </dgm:presLayoutVars>
      </dgm:prSet>
      <dgm:spPr/>
    </dgm:pt>
  </dgm:ptLst>
  <dgm:cxnLst>
    <dgm:cxn modelId="{8008471E-C2C6-483A-8264-8416D51379A6}" type="presOf" srcId="{84A60BB3-DB16-48AE-9A9B-9B96A65B2368}" destId="{0FAE56AA-AE37-4B36-A4B3-E078D29FF82D}" srcOrd="0" destOrd="0" presId="urn:microsoft.com/office/officeart/2005/8/layout/vList2"/>
    <dgm:cxn modelId="{4EC56720-7336-48F4-966D-11EC54969719}" srcId="{84A60BB3-DB16-48AE-9A9B-9B96A65B2368}" destId="{630CA8B9-4553-4F52-A765-8686B1129CF5}" srcOrd="2" destOrd="0" parTransId="{F9FC48F1-D457-4038-B6CA-1F87C27B7257}" sibTransId="{6ADE8DF7-E029-482D-A8C1-18F4BD4D1214}"/>
    <dgm:cxn modelId="{6D6B0A28-69A7-41C5-B787-945ABE27C76C}" type="presOf" srcId="{630CA8B9-4553-4F52-A765-8686B1129CF5}" destId="{BAF93399-C4B3-4D27-AAD0-C7994DBB5B6A}" srcOrd="0" destOrd="0" presId="urn:microsoft.com/office/officeart/2005/8/layout/vList2"/>
    <dgm:cxn modelId="{4E354080-0968-47FB-A02E-2289FA9A750F}" type="presOf" srcId="{9CE83435-66FD-4EF2-B536-5131A4F55923}" destId="{E8E144BA-FB34-4837-8C80-89412DE0989E}" srcOrd="0" destOrd="0" presId="urn:microsoft.com/office/officeart/2005/8/layout/vList2"/>
    <dgm:cxn modelId="{BA6F5987-BA6C-4F9F-BF4C-C2BB84AB5E94}" srcId="{84A60BB3-DB16-48AE-9A9B-9B96A65B2368}" destId="{9CE83435-66FD-4EF2-B536-5131A4F55923}" srcOrd="0" destOrd="0" parTransId="{6D74177F-3229-4A75-B070-0E5144DC526A}" sibTransId="{1DE674F1-DA4D-44B3-9F44-2AF0DB04442C}"/>
    <dgm:cxn modelId="{2DFE41AE-A8FF-4D3A-883F-AED28589D7CF}" type="presOf" srcId="{097F0BA0-995E-425D-A091-A3ADDFA493D1}" destId="{5EA4FFF5-38BB-44A1-A1A4-DAC82043CFD8}" srcOrd="0" destOrd="0" presId="urn:microsoft.com/office/officeart/2005/8/layout/vList2"/>
    <dgm:cxn modelId="{A7FCC3EF-F877-439F-8973-250E18153668}" srcId="{84A60BB3-DB16-48AE-9A9B-9B96A65B2368}" destId="{097F0BA0-995E-425D-A091-A3ADDFA493D1}" srcOrd="1" destOrd="0" parTransId="{C90A41B4-C566-4B89-951D-A882AF9B8913}" sibTransId="{BB427E52-4C4E-4197-A2B1-4676DB3B29AC}"/>
    <dgm:cxn modelId="{DA5565CE-A566-4F51-B972-204C3CA1319C}" type="presParOf" srcId="{0FAE56AA-AE37-4B36-A4B3-E078D29FF82D}" destId="{E8E144BA-FB34-4837-8C80-89412DE0989E}" srcOrd="0" destOrd="0" presId="urn:microsoft.com/office/officeart/2005/8/layout/vList2"/>
    <dgm:cxn modelId="{E11B75F4-79EE-4451-890C-8C8A0B7A4361}" type="presParOf" srcId="{0FAE56AA-AE37-4B36-A4B3-E078D29FF82D}" destId="{26C27B66-1822-4A85-901E-6B75048FD8F8}" srcOrd="1" destOrd="0" presId="urn:microsoft.com/office/officeart/2005/8/layout/vList2"/>
    <dgm:cxn modelId="{79F89F65-B3A3-4CE1-9F42-50F2AC72AA7A}" type="presParOf" srcId="{0FAE56AA-AE37-4B36-A4B3-E078D29FF82D}" destId="{5EA4FFF5-38BB-44A1-A1A4-DAC82043CFD8}" srcOrd="2" destOrd="0" presId="urn:microsoft.com/office/officeart/2005/8/layout/vList2"/>
    <dgm:cxn modelId="{2FC3D82D-AED6-4FA7-87C2-E0B3FA25172D}" type="presParOf" srcId="{0FAE56AA-AE37-4B36-A4B3-E078D29FF82D}" destId="{56EE466C-C33E-4918-82B0-1D02DAA362DB}" srcOrd="3" destOrd="0" presId="urn:microsoft.com/office/officeart/2005/8/layout/vList2"/>
    <dgm:cxn modelId="{55A4C0C2-42DC-46DA-8FAB-6A9146DD2C7F}" type="presParOf" srcId="{0FAE56AA-AE37-4B36-A4B3-E078D29FF82D}" destId="{BAF93399-C4B3-4D27-AAD0-C7994DBB5B6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144BA-FB34-4837-8C80-89412DE0989E}">
      <dsp:nvSpPr>
        <dsp:cNvPr id="0" name=""/>
        <dsp:cNvSpPr/>
      </dsp:nvSpPr>
      <dsp:spPr>
        <a:xfrm>
          <a:off x="0" y="425511"/>
          <a:ext cx="596272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IRC analyzed POS expenditure data which helped identify areas</a:t>
          </a:r>
        </a:p>
      </dsp:txBody>
      <dsp:txXfrm>
        <a:off x="64083" y="489594"/>
        <a:ext cx="5834554" cy="1184574"/>
      </dsp:txXfrm>
    </dsp:sp>
    <dsp:sp modelId="{5EA4FFF5-38BB-44A1-A1A4-DAC82043CFD8}">
      <dsp:nvSpPr>
        <dsp:cNvPr id="0" name=""/>
        <dsp:cNvSpPr/>
      </dsp:nvSpPr>
      <dsp:spPr>
        <a:xfrm>
          <a:off x="0" y="1833291"/>
          <a:ext cx="5962720" cy="13127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where we were able to increase the Purchase of Services</a:t>
          </a:r>
        </a:p>
      </dsp:txBody>
      <dsp:txXfrm>
        <a:off x="64083" y="1897374"/>
        <a:ext cx="5834554" cy="1184574"/>
      </dsp:txXfrm>
    </dsp:sp>
    <dsp:sp modelId="{BAF93399-C4B3-4D27-AAD0-C7994DBB5B6A}">
      <dsp:nvSpPr>
        <dsp:cNvPr id="0" name=""/>
        <dsp:cNvSpPr/>
      </dsp:nvSpPr>
      <dsp:spPr>
        <a:xfrm>
          <a:off x="0" y="3241071"/>
          <a:ext cx="5962720" cy="13127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to better meet the needs of our underserved population. </a:t>
          </a:r>
        </a:p>
      </dsp:txBody>
      <dsp:txXfrm>
        <a:off x="64083" y="3305154"/>
        <a:ext cx="5834554"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2F6A-AB40-4D16-9E48-76ED12BA85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CD349B-B644-46E7-B6AC-DE4B8EA45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9E2E4A-9228-4E96-92E1-B4A1AB6CDBAD}"/>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3805FFDD-A1E0-4632-B1DF-4F476F5BC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DC011-3FA1-4AE1-996E-B5E36FC7B0C2}"/>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2310217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1FD3-3CD8-458C-8FF5-B3D1E1CFE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018CFF-6A5D-4B98-BEB3-A220DF77E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EFD18-DD5F-4E54-B761-404B7F2B894F}"/>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C755B561-43C9-486F-B69C-E810765C6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F5341-25DD-41A7-A3FA-2823E53ACA3A}"/>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312181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528E05-03D7-4515-ACE9-989B0A9F81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A32933-8826-44E6-880A-F2D929730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85C9D-7DFD-4229-ABBA-22D58200C1A9}"/>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9B5CFEA7-BC4C-4D6A-938A-E6C834511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C37CF-CB99-48E1-91B5-941B4605E7CA}"/>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53258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DBEF-EABE-410E-95CE-542E57F8D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9A042-9A01-43D1-99D8-216819BE39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B72AF-8AE6-45A8-B9AA-4C0493EE9B3E}"/>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69C89902-F250-49A7-A4E7-CD7BCE89C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63A70-1A74-4948-A06D-1E3B7E8776ED}"/>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262583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E778-8FB9-4142-821F-1E1D29172D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B16C43-FDF7-41AF-B85F-7EC7965CD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BE3D4-F890-4B63-AFCD-178A885E4786}"/>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CA78C7FE-C4E8-4D7C-AF40-9550B79F7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BE5FC-7C62-4833-A9A6-299B8A88C4ED}"/>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197468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4D58-51B0-4E2B-A895-2C55E3939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1F143-4F93-4A00-BAFC-348E740C6D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628C40-E03E-4F49-BFAD-293540868D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F086F-0EB9-4BE0-A48B-47DE24CE313F}"/>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6" name="Footer Placeholder 5">
            <a:extLst>
              <a:ext uri="{FF2B5EF4-FFF2-40B4-BE49-F238E27FC236}">
                <a16:creationId xmlns:a16="http://schemas.microsoft.com/office/drawing/2014/main" id="{93001CF4-4851-406B-A731-B951E1ECB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69EF1-6EDB-47F0-93A3-808FC2F78C99}"/>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429406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6F04-92D4-4043-B44F-DB7585FE9A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98869-7349-4CAD-A477-9BE3DF199F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5D876-658D-4B06-85F1-735ECFC282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C50C2-AA87-4435-B822-3AEEA7353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C18746-4AF8-4642-9870-350BF07C3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E4734-BB22-49B3-BAE3-D4662E7A915E}"/>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8" name="Footer Placeholder 7">
            <a:extLst>
              <a:ext uri="{FF2B5EF4-FFF2-40B4-BE49-F238E27FC236}">
                <a16:creationId xmlns:a16="http://schemas.microsoft.com/office/drawing/2014/main" id="{D41D87AB-0903-40A0-8FF4-719C206A82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ED0778-EA89-4662-8BD4-1335847EF73E}"/>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203972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92EE-AA94-4FE3-A6DE-187A1C463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E30CE-9497-46BB-86D9-279FDC2FA8EF}"/>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4" name="Footer Placeholder 3">
            <a:extLst>
              <a:ext uri="{FF2B5EF4-FFF2-40B4-BE49-F238E27FC236}">
                <a16:creationId xmlns:a16="http://schemas.microsoft.com/office/drawing/2014/main" id="{6BF562EF-B15D-4EFC-BF84-C93C7A373D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C4C40C-FC11-4644-89BB-DF1BBB788D08}"/>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330790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20315-E169-44B6-9025-A29F864D7CCC}"/>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3" name="Footer Placeholder 2">
            <a:extLst>
              <a:ext uri="{FF2B5EF4-FFF2-40B4-BE49-F238E27FC236}">
                <a16:creationId xmlns:a16="http://schemas.microsoft.com/office/drawing/2014/main" id="{9ED96CEF-31F0-4FAC-A6C8-723804B56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E76F9-DC1D-4AF8-963C-F56D4655CEFA}"/>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359998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B071-F402-4865-BE28-4009F4020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9E3B4B-F237-4C38-B770-3510F7584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99602B-0B2D-48B1-B81C-605817860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DFAED-9944-4DFF-9574-B6CCCFAF3700}"/>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6" name="Footer Placeholder 5">
            <a:extLst>
              <a:ext uri="{FF2B5EF4-FFF2-40B4-BE49-F238E27FC236}">
                <a16:creationId xmlns:a16="http://schemas.microsoft.com/office/drawing/2014/main" id="{C5F8E9A1-877B-43C8-B589-E1DC794B0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22825-476D-40D7-B251-FA89E1BEEA80}"/>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227121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7D02-8047-437D-8B4C-5B1DBBAC8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CC3AAE-6817-4176-AEC7-7FC62D6DE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20A9CC-76ED-4DFC-847F-A4373C9C5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93427-EB4D-4EAA-893D-B70AEAE8DA88}"/>
              </a:ext>
            </a:extLst>
          </p:cNvPr>
          <p:cNvSpPr>
            <a:spLocks noGrp="1"/>
          </p:cNvSpPr>
          <p:nvPr>
            <p:ph type="dt" sz="half" idx="10"/>
          </p:nvPr>
        </p:nvSpPr>
        <p:spPr/>
        <p:txBody>
          <a:bodyPr/>
          <a:lstStyle/>
          <a:p>
            <a:fld id="{7FDF74C8-254B-408C-915D-15D6C04DBC4D}" type="datetimeFigureOut">
              <a:rPr lang="en-US" smtClean="0"/>
              <a:t>3/30/2021</a:t>
            </a:fld>
            <a:endParaRPr lang="en-US"/>
          </a:p>
        </p:txBody>
      </p:sp>
      <p:sp>
        <p:nvSpPr>
          <p:cNvPr id="6" name="Footer Placeholder 5">
            <a:extLst>
              <a:ext uri="{FF2B5EF4-FFF2-40B4-BE49-F238E27FC236}">
                <a16:creationId xmlns:a16="http://schemas.microsoft.com/office/drawing/2014/main" id="{39714D33-1EC8-4A43-BCB8-A9D4C3687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E9CCD-5555-4ACE-BF65-FF2DD535BE1D}"/>
              </a:ext>
            </a:extLst>
          </p:cNvPr>
          <p:cNvSpPr>
            <a:spLocks noGrp="1"/>
          </p:cNvSpPr>
          <p:nvPr>
            <p:ph type="sldNum" sz="quarter" idx="12"/>
          </p:nvPr>
        </p:nvSpPr>
        <p:spPr/>
        <p:txBody>
          <a:bodyPr/>
          <a:lstStyle/>
          <a:p>
            <a:fld id="{E34CC19F-7A77-4E1F-9B12-3EEA48263EA3}" type="slidenum">
              <a:rPr lang="en-US" smtClean="0"/>
              <a:t>‹#›</a:t>
            </a:fld>
            <a:endParaRPr lang="en-US"/>
          </a:p>
        </p:txBody>
      </p:sp>
    </p:spTree>
    <p:extLst>
      <p:ext uri="{BB962C8B-B14F-4D97-AF65-F5344CB8AC3E}">
        <p14:creationId xmlns:p14="http://schemas.microsoft.com/office/powerpoint/2010/main" val="174638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75F525-58D8-4BB8-8365-0016AA4B0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2865D-031D-4670-9313-8C7D6C73E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00126-EB29-4422-89C0-0CD11E6265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F74C8-254B-408C-915D-15D6C04DBC4D}" type="datetimeFigureOut">
              <a:rPr lang="en-US" smtClean="0"/>
              <a:t>3/30/2021</a:t>
            </a:fld>
            <a:endParaRPr lang="en-US"/>
          </a:p>
        </p:txBody>
      </p:sp>
      <p:sp>
        <p:nvSpPr>
          <p:cNvPr id="5" name="Footer Placeholder 4">
            <a:extLst>
              <a:ext uri="{FF2B5EF4-FFF2-40B4-BE49-F238E27FC236}">
                <a16:creationId xmlns:a16="http://schemas.microsoft.com/office/drawing/2014/main" id="{F282E2FE-9D1F-45CF-B4A3-2F9A62925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BE0406-F241-4E81-AEE3-981A271A9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CC19F-7A77-4E1F-9B12-3EEA48263EA3}" type="slidenum">
              <a:rPr lang="en-US" smtClean="0"/>
              <a:t>‹#›</a:t>
            </a:fld>
            <a:endParaRPr lang="en-US"/>
          </a:p>
        </p:txBody>
      </p:sp>
    </p:spTree>
    <p:extLst>
      <p:ext uri="{BB962C8B-B14F-4D97-AF65-F5344CB8AC3E}">
        <p14:creationId xmlns:p14="http://schemas.microsoft.com/office/powerpoint/2010/main" val="255297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tif"/><Relationship Id="rId5" Type="http://schemas.openxmlformats.org/officeDocument/2006/relationships/hyperlink" Target="https://www.inlandrc.org/wp-content/uploads/2020/02/Performance-Contract-Report-2019-SP.pdf" TargetMode="External"/><Relationship Id="rId4" Type="http://schemas.openxmlformats.org/officeDocument/2006/relationships/hyperlink" Target="https://www.inlandrc.org/wp-content/uploads/2020/02/Performance-Contract-Report-2019.pdf"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youtu.be/R0NuYb19vkY" TargetMode="External"/><Relationship Id="rId4" Type="http://schemas.openxmlformats.org/officeDocument/2006/relationships/hyperlink" Target="https://youtu.be/OsRje3_1cw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419FE-BF05-4C50-862D-572DE9818536}"/>
              </a:ext>
            </a:extLst>
          </p:cNvPr>
          <p:cNvSpPr>
            <a:spLocks noGrp="1"/>
          </p:cNvSpPr>
          <p:nvPr>
            <p:ph type="ctrTitle"/>
          </p:nvPr>
        </p:nvSpPr>
        <p:spPr>
          <a:xfrm>
            <a:off x="7041856" y="2944090"/>
            <a:ext cx="4036334" cy="2387600"/>
          </a:xfrm>
        </p:spPr>
        <p:txBody>
          <a:bodyPr anchor="t">
            <a:normAutofit/>
          </a:bodyPr>
          <a:lstStyle/>
          <a:p>
            <a:pPr algn="l"/>
            <a:r>
              <a:rPr lang="en-US" sz="3800" dirty="0"/>
              <a:t>2019 Performance Contract Report Public Input Meeting </a:t>
            </a:r>
          </a:p>
        </p:txBody>
      </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AD63C7DC-F2E5-4F5B-8401-BD0F8724D807}"/>
              </a:ext>
            </a:extLst>
          </p:cNvPr>
          <p:cNvPicPr>
            <a:picLocks noChangeAspect="1"/>
          </p:cNvPicPr>
          <p:nvPr/>
        </p:nvPicPr>
        <p:blipFill>
          <a:blip r:embed="rId4"/>
          <a:stretch>
            <a:fillRect/>
          </a:stretch>
        </p:blipFill>
        <p:spPr>
          <a:xfrm>
            <a:off x="1820777" y="666728"/>
            <a:ext cx="3361461" cy="5465791"/>
          </a:xfrm>
          <a:prstGeom prst="rect">
            <a:avLst/>
          </a:prstGeom>
        </p:spPr>
      </p:pic>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F6872823-236C-49F8-B6B1-37C18991E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4819526"/>
      </p:ext>
    </p:extLst>
  </p:cSld>
  <p:clrMapOvr>
    <a:masterClrMapping/>
  </p:clrMapOvr>
  <mc:AlternateContent xmlns:mc="http://schemas.openxmlformats.org/markup-compatibility/2006" xmlns:p14="http://schemas.microsoft.com/office/powerpoint/2010/main">
    <mc:Choice Requires="p14">
      <p:transition spd="slow" p14:dur="2000" advTm="9885"/>
    </mc:Choice>
    <mc:Fallback xmlns="">
      <p:transition spd="slow" advTm="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BB856-87CE-44FC-92D1-58E3CF58489D}"/>
              </a:ext>
            </a:extLst>
          </p:cNvPr>
          <p:cNvSpPr>
            <a:spLocks noGrp="1"/>
          </p:cNvSpPr>
          <p:nvPr>
            <p:ph type="title"/>
          </p:nvPr>
        </p:nvSpPr>
        <p:spPr>
          <a:xfrm>
            <a:off x="1424447" y="1180487"/>
            <a:ext cx="3240506" cy="4064628"/>
          </a:xfrm>
        </p:spPr>
        <p:txBody>
          <a:bodyPr>
            <a:normAutofit/>
          </a:bodyPr>
          <a:lstStyle/>
          <a:p>
            <a:r>
              <a:rPr lang="en-US" dirty="0">
                <a:solidFill>
                  <a:srgbClr val="FFFFFF"/>
                </a:solidFill>
              </a:rPr>
              <a:t>Public Policy Measure 2</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45286D5-FC59-47A7-B896-24797D71A7F0}"/>
              </a:ext>
            </a:extLst>
          </p:cNvPr>
          <p:cNvSpPr>
            <a:spLocks noGrp="1"/>
          </p:cNvSpPr>
          <p:nvPr>
            <p:ph idx="1"/>
          </p:nvPr>
        </p:nvSpPr>
        <p:spPr>
          <a:xfrm>
            <a:off x="6096000" y="820880"/>
            <a:ext cx="5257799" cy="4889350"/>
          </a:xfrm>
        </p:spPr>
        <p:txBody>
          <a:bodyPr anchor="t">
            <a:normAutofit/>
          </a:bodyPr>
          <a:lstStyle/>
          <a:p>
            <a:r>
              <a:rPr lang="en-US" dirty="0"/>
              <a:t>Percent of total annual Purchase of Service expenditures by individual’s ethnicity and age:</a:t>
            </a:r>
          </a:p>
          <a:p>
            <a:pPr marL="0" indent="0">
              <a:buNone/>
            </a:pPr>
            <a:r>
              <a:rPr lang="en-US" dirty="0"/>
              <a:t>	• Birth to age two, inclusive</a:t>
            </a:r>
          </a:p>
          <a:p>
            <a:pPr marL="0" indent="0">
              <a:buNone/>
            </a:pPr>
            <a:r>
              <a:rPr lang="en-US" dirty="0"/>
              <a:t>	• Age three to 21, inclusive</a:t>
            </a:r>
          </a:p>
          <a:p>
            <a:pPr marL="0" indent="0">
              <a:buNone/>
            </a:pPr>
            <a:r>
              <a:rPr lang="en-US" dirty="0"/>
              <a:t>	• Twenty-two and older</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5FD39D03-1C00-41B3-ACC0-9C8D4CC50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9269870"/>
      </p:ext>
    </p:extLst>
  </p:cSld>
  <p:clrMapOvr>
    <a:masterClrMapping/>
  </p:clrMapOvr>
  <mc:AlternateContent xmlns:mc="http://schemas.openxmlformats.org/markup-compatibility/2006" xmlns:p14="http://schemas.microsoft.com/office/powerpoint/2010/main">
    <mc:Choice Requires="p14">
      <p:transition spd="slow" p14:dur="2000" advTm="14688"/>
    </mc:Choice>
    <mc:Fallback xmlns="">
      <p:transition spd="slow" advTm="1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D3F82-C736-4585-861B-80DF6578D1A7}"/>
              </a:ext>
            </a:extLst>
          </p:cNvPr>
          <p:cNvSpPr>
            <a:spLocks noGrp="1"/>
          </p:cNvSpPr>
          <p:nvPr>
            <p:ph type="title"/>
          </p:nvPr>
        </p:nvSpPr>
        <p:spPr>
          <a:xfrm>
            <a:off x="808638" y="386930"/>
            <a:ext cx="9236700" cy="1188950"/>
          </a:xfrm>
        </p:spPr>
        <p:txBody>
          <a:bodyPr anchor="b">
            <a:normAutofit/>
          </a:bodyPr>
          <a:lstStyle/>
          <a:p>
            <a:r>
              <a:rPr lang="en-US" sz="5400" dirty="0"/>
              <a:t>Public Policy Measure 2</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6F274D-CF92-452E-8FF6-A1223AC55911}"/>
              </a:ext>
            </a:extLst>
          </p:cNvPr>
          <p:cNvSpPr>
            <a:spLocks noGrp="1"/>
          </p:cNvSpPr>
          <p:nvPr>
            <p:ph idx="1"/>
          </p:nvPr>
        </p:nvSpPr>
        <p:spPr>
          <a:xfrm>
            <a:off x="793660" y="2599509"/>
            <a:ext cx="10143668" cy="2615429"/>
          </a:xfrm>
        </p:spPr>
        <p:txBody>
          <a:bodyPr anchor="ctr">
            <a:normAutofit/>
          </a:bodyPr>
          <a:lstStyle/>
          <a:p>
            <a:r>
              <a:rPr lang="en-US" sz="2400" dirty="0"/>
              <a:t>IRC continued to work with the Office of Client Rights Advocates (OCRA) and State Council on Development Disabilities to offer educational seminars to the community.</a:t>
            </a:r>
          </a:p>
        </p:txBody>
      </p:sp>
      <p:pic>
        <p:nvPicPr>
          <p:cNvPr id="4" name="Audio 3">
            <a:hlinkClick r:id="" action="ppaction://media"/>
            <a:extLst>
              <a:ext uri="{FF2B5EF4-FFF2-40B4-BE49-F238E27FC236}">
                <a16:creationId xmlns:a16="http://schemas.microsoft.com/office/drawing/2014/main" id="{2ED2FF4A-CFD3-4921-8070-70829276C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5347024"/>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E1D1D2-9DD9-4FED-852B-F0253C101437}"/>
              </a:ext>
            </a:extLst>
          </p:cNvPr>
          <p:cNvSpPr>
            <a:spLocks noGrp="1"/>
          </p:cNvSpPr>
          <p:nvPr>
            <p:ph idx="1"/>
          </p:nvPr>
        </p:nvSpPr>
        <p:spPr>
          <a:xfrm>
            <a:off x="838200" y="1714500"/>
            <a:ext cx="5536397" cy="3682141"/>
          </a:xfrm>
        </p:spPr>
        <p:txBody>
          <a:bodyPr>
            <a:normAutofit/>
          </a:bodyPr>
          <a:lstStyle/>
          <a:p>
            <a:r>
              <a:rPr lang="en-US" dirty="0"/>
              <a:t>Number of percent of Adult individuals by ethnicity receiving only case management services </a:t>
            </a:r>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FAD2AF-A48B-480A-8244-C9387F9C8947}"/>
              </a:ext>
            </a:extLst>
          </p:cNvPr>
          <p:cNvSpPr>
            <a:spLocks noGrp="1"/>
          </p:cNvSpPr>
          <p:nvPr>
            <p:ph type="title"/>
          </p:nvPr>
        </p:nvSpPr>
        <p:spPr>
          <a:xfrm>
            <a:off x="7474281" y="1396686"/>
            <a:ext cx="3240506" cy="4064628"/>
          </a:xfrm>
        </p:spPr>
        <p:txBody>
          <a:bodyPr>
            <a:normAutofit/>
          </a:bodyPr>
          <a:lstStyle/>
          <a:p>
            <a:r>
              <a:rPr lang="en-US" dirty="0">
                <a:solidFill>
                  <a:srgbClr val="FFFFFF"/>
                </a:solidFill>
              </a:rPr>
              <a:t>Public Policy Measure 3</a:t>
            </a:r>
          </a:p>
        </p:txBody>
      </p:sp>
      <p:pic>
        <p:nvPicPr>
          <p:cNvPr id="4" name="Audio 3">
            <a:hlinkClick r:id="" action="ppaction://media"/>
            <a:extLst>
              <a:ext uri="{FF2B5EF4-FFF2-40B4-BE49-F238E27FC236}">
                <a16:creationId xmlns:a16="http://schemas.microsoft.com/office/drawing/2014/main" id="{6CE385E9-9C54-45D6-8B38-628D463164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8321596"/>
      </p:ext>
    </p:extLst>
  </p:cSld>
  <p:clrMapOvr>
    <a:masterClrMapping/>
  </p:clrMapOvr>
  <mc:AlternateContent xmlns:mc="http://schemas.openxmlformats.org/markup-compatibility/2006" xmlns:p14="http://schemas.microsoft.com/office/powerpoint/2010/main">
    <mc:Choice Requires="p14">
      <p:transition spd="slow" p14:dur="2000" advTm="9749"/>
    </mc:Choice>
    <mc:Fallback xmlns="">
      <p:transition spd="slow" advTm="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EFA29-EC28-4953-9C71-3A9F15CFDC43}"/>
              </a:ext>
            </a:extLst>
          </p:cNvPr>
          <p:cNvSpPr>
            <a:spLocks noGrp="1"/>
          </p:cNvSpPr>
          <p:nvPr>
            <p:ph type="title"/>
          </p:nvPr>
        </p:nvSpPr>
        <p:spPr>
          <a:xfrm>
            <a:off x="645065" y="1463040"/>
            <a:ext cx="3796306" cy="2690949"/>
          </a:xfrm>
        </p:spPr>
        <p:txBody>
          <a:bodyPr anchor="t">
            <a:normAutofit/>
          </a:bodyPr>
          <a:lstStyle/>
          <a:p>
            <a:r>
              <a:rPr lang="en-US" sz="4800"/>
              <a:t>Public Policy Measure 3</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72086D-FED6-4B01-9CB7-11C3C38E5F0A}"/>
              </a:ext>
            </a:extLst>
          </p:cNvPr>
          <p:cNvSpPr>
            <a:spLocks noGrp="1"/>
          </p:cNvSpPr>
          <p:nvPr>
            <p:ph idx="1"/>
          </p:nvPr>
        </p:nvSpPr>
        <p:spPr>
          <a:xfrm>
            <a:off x="5656218" y="1463039"/>
            <a:ext cx="5542387" cy="4300447"/>
          </a:xfrm>
        </p:spPr>
        <p:txBody>
          <a:bodyPr anchor="t">
            <a:normAutofit/>
          </a:bodyPr>
          <a:lstStyle/>
          <a:p>
            <a:r>
              <a:rPr lang="en-US" sz="2200" dirty="0"/>
              <a:t>IRC continued to participate in inter-agency collaboration with the Department of Behavioral Health, local Police Departments, and Crisis Intervention Teams and addressed the increased interaction with our population not attending a program.</a:t>
            </a:r>
          </a:p>
          <a:p>
            <a:r>
              <a:rPr lang="en-US" sz="2200" dirty="0"/>
              <a:t>IRC continued to support the Client Advisory Committee (CAC) in providing educational forums and events to link Consumers to Day, Behavior, or Work Activity Programs. </a:t>
            </a:r>
          </a:p>
        </p:txBody>
      </p:sp>
      <p:pic>
        <p:nvPicPr>
          <p:cNvPr id="4" name="Audio 3">
            <a:hlinkClick r:id="" action="ppaction://media"/>
            <a:extLst>
              <a:ext uri="{FF2B5EF4-FFF2-40B4-BE49-F238E27FC236}">
                <a16:creationId xmlns:a16="http://schemas.microsoft.com/office/drawing/2014/main" id="{9D8A037E-3419-4D64-9B39-5E2674CCE5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8663283"/>
      </p:ext>
    </p:extLst>
  </p:cSld>
  <p:clrMapOvr>
    <a:masterClrMapping/>
  </p:clrMapOvr>
  <mc:AlternateContent xmlns:mc="http://schemas.openxmlformats.org/markup-compatibility/2006" xmlns:p14="http://schemas.microsoft.com/office/powerpoint/2010/main">
    <mc:Choice Requires="p14">
      <p:transition spd="slow" p14:dur="2000" advTm="31842"/>
    </mc:Choice>
    <mc:Fallback xmlns="">
      <p:transition spd="slow" advTm="3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5AB83C82-30AD-4DF2-A9AD-CE1547FDE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D583BB9-212F-41CE-B647-F5DACC3ACA78}"/>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Public Policy Measure 4</a:t>
            </a:r>
          </a:p>
        </p:txBody>
      </p:sp>
      <p:sp>
        <p:nvSpPr>
          <p:cNvPr id="3" name="Content Placeholder 2">
            <a:extLst>
              <a:ext uri="{FF2B5EF4-FFF2-40B4-BE49-F238E27FC236}">
                <a16:creationId xmlns:a16="http://schemas.microsoft.com/office/drawing/2014/main" id="{14E3287B-5547-446A-9304-EDD74BDFAB9F}"/>
              </a:ext>
            </a:extLst>
          </p:cNvPr>
          <p:cNvSpPr>
            <a:spLocks noGrp="1"/>
          </p:cNvSpPr>
          <p:nvPr>
            <p:ph idx="1"/>
          </p:nvPr>
        </p:nvSpPr>
        <p:spPr>
          <a:xfrm>
            <a:off x="3315031" y="4076802"/>
            <a:ext cx="5561938" cy="1534587"/>
          </a:xfrm>
        </p:spPr>
        <p:txBody>
          <a:bodyPr vert="horz" lIns="91440" tIns="45720" rIns="91440" bIns="45720" rtlCol="0">
            <a:normAutofit/>
          </a:bodyPr>
          <a:lstStyle/>
          <a:p>
            <a:pPr marL="0" indent="0" algn="ctr">
              <a:buNone/>
            </a:pPr>
            <a:r>
              <a:rPr lang="en-US" sz="2400" kern="1200" dirty="0">
                <a:solidFill>
                  <a:srgbClr val="FFFFFF"/>
                </a:solidFill>
                <a:latin typeface="+mn-lt"/>
                <a:ea typeface="+mn-ea"/>
                <a:cs typeface="+mn-cs"/>
              </a:rPr>
              <a:t>Total number of $1000, $1250, $1500 incentive payments made for fiscal year </a:t>
            </a:r>
          </a:p>
        </p:txBody>
      </p:sp>
      <p:sp>
        <p:nvSpPr>
          <p:cNvPr id="21" name="Arc 1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1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D71AB81D-09FD-438E-96FD-1A0AC6CC41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940838"/>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F84E3-3D3C-436F-9B40-E6D4A65DE890}"/>
              </a:ext>
            </a:extLst>
          </p:cNvPr>
          <p:cNvSpPr>
            <a:spLocks noGrp="1"/>
          </p:cNvSpPr>
          <p:nvPr>
            <p:ph type="title"/>
          </p:nvPr>
        </p:nvSpPr>
        <p:spPr>
          <a:xfrm>
            <a:off x="645065" y="1463040"/>
            <a:ext cx="3796306" cy="2690949"/>
          </a:xfrm>
        </p:spPr>
        <p:txBody>
          <a:bodyPr anchor="t">
            <a:normAutofit/>
          </a:bodyPr>
          <a:lstStyle/>
          <a:p>
            <a:r>
              <a:rPr lang="en-US" sz="4800" dirty="0"/>
              <a:t>Public Policy Measure 4</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C6C719-0E71-466C-9856-7AFC706B614D}"/>
              </a:ext>
            </a:extLst>
          </p:cNvPr>
          <p:cNvSpPr>
            <a:spLocks noGrp="1"/>
          </p:cNvSpPr>
          <p:nvPr>
            <p:ph idx="1"/>
          </p:nvPr>
        </p:nvSpPr>
        <p:spPr>
          <a:xfrm>
            <a:off x="5656218" y="1463039"/>
            <a:ext cx="5542387" cy="4300447"/>
          </a:xfrm>
        </p:spPr>
        <p:txBody>
          <a:bodyPr anchor="t">
            <a:normAutofit/>
          </a:bodyPr>
          <a:lstStyle/>
          <a:p>
            <a:r>
              <a:rPr lang="en-US" sz="2200" dirty="0"/>
              <a:t>IRC analyzed POS expenditure data to help identify the total number of 119 individuals participating in competitive and integrated employment.</a:t>
            </a:r>
          </a:p>
          <a:p>
            <a:pPr marL="0" indent="0">
              <a:buNone/>
            </a:pPr>
            <a:endParaRPr lang="en-US" sz="2200" dirty="0"/>
          </a:p>
          <a:p>
            <a:r>
              <a:rPr lang="en-US" sz="2200" dirty="0"/>
              <a:t>The IRC Employment Specialist continued to provide outreaches and community education to provide information on employment opportunities and available supports to vendor and school districts.</a:t>
            </a:r>
          </a:p>
        </p:txBody>
      </p:sp>
      <p:pic>
        <p:nvPicPr>
          <p:cNvPr id="5" name="Audio 4">
            <a:hlinkClick r:id="" action="ppaction://media"/>
            <a:extLst>
              <a:ext uri="{FF2B5EF4-FFF2-40B4-BE49-F238E27FC236}">
                <a16:creationId xmlns:a16="http://schemas.microsoft.com/office/drawing/2014/main" id="{975EB44E-28A7-4286-8B4A-2EB797C2EB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0201727"/>
      </p:ext>
    </p:extLst>
  </p:cSld>
  <p:clrMapOvr>
    <a:masterClrMapping/>
  </p:clrMapOvr>
  <mc:AlternateContent xmlns:mc="http://schemas.openxmlformats.org/markup-compatibility/2006" xmlns:p14="http://schemas.microsoft.com/office/powerpoint/2010/main">
    <mc:Choice Requires="p14">
      <p:transition spd="slow" p14:dur="2000" advTm="30781"/>
    </mc:Choice>
    <mc:Fallback xmlns="">
      <p:transition spd="slow" advTm="3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3FDE7-48BC-46B5-8C60-2F8D3D683758}"/>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5</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514BC5D-7926-4297-9877-271FE2414E81}"/>
              </a:ext>
            </a:extLst>
          </p:cNvPr>
          <p:cNvSpPr>
            <a:spLocks noGrp="1"/>
          </p:cNvSpPr>
          <p:nvPr>
            <p:ph idx="1"/>
          </p:nvPr>
        </p:nvSpPr>
        <p:spPr>
          <a:xfrm>
            <a:off x="6096000" y="820880"/>
            <a:ext cx="5257799" cy="4889350"/>
          </a:xfrm>
        </p:spPr>
        <p:txBody>
          <a:bodyPr anchor="t">
            <a:normAutofit/>
          </a:bodyPr>
          <a:lstStyle/>
          <a:p>
            <a:r>
              <a:rPr lang="en-US" dirty="0"/>
              <a:t>Increase the number of local partnership agreements over the next calendar</a:t>
            </a:r>
          </a:p>
          <a:p>
            <a:pPr marL="0" indent="0">
              <a:buNone/>
            </a:pPr>
            <a:r>
              <a:rPr lang="en-US" dirty="0"/>
              <a:t>** It is the policy of the state that opportunities for integrated, competitive employment shall be given the highest priority for working age individuals with development disabilities, regardless of severity of their disabilities. This policy is known as the Employment First Policy.</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4037637C-69F5-4AD3-8D7D-5A07C8FB4F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1928739"/>
      </p:ext>
    </p:extLst>
  </p:cSld>
  <p:clrMapOvr>
    <a:masterClrMapping/>
  </p:clrMapOvr>
  <mc:AlternateContent xmlns:mc="http://schemas.openxmlformats.org/markup-compatibility/2006" xmlns:p14="http://schemas.microsoft.com/office/powerpoint/2010/main">
    <mc:Choice Requires="p14">
      <p:transition spd="slow" p14:dur="2000" advTm="24103"/>
    </mc:Choice>
    <mc:Fallback xmlns="">
      <p:transition spd="slow" advTm="24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5BDDA-DD60-47FC-8ECC-C8BCCB2EDC31}"/>
              </a:ext>
            </a:extLst>
          </p:cNvPr>
          <p:cNvSpPr>
            <a:spLocks noGrp="1"/>
          </p:cNvSpPr>
          <p:nvPr>
            <p:ph type="title"/>
          </p:nvPr>
        </p:nvSpPr>
        <p:spPr>
          <a:xfrm>
            <a:off x="645065" y="1463040"/>
            <a:ext cx="3796306" cy="2690949"/>
          </a:xfrm>
        </p:spPr>
        <p:txBody>
          <a:bodyPr anchor="t">
            <a:normAutofit/>
          </a:bodyPr>
          <a:lstStyle/>
          <a:p>
            <a:r>
              <a:rPr lang="en-US" sz="4800"/>
              <a:t>Public Policy Measure 5</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1F1858-E9B8-449F-B365-2793223D13D8}"/>
              </a:ext>
            </a:extLst>
          </p:cNvPr>
          <p:cNvSpPr>
            <a:spLocks noGrp="1"/>
          </p:cNvSpPr>
          <p:nvPr>
            <p:ph idx="1"/>
          </p:nvPr>
        </p:nvSpPr>
        <p:spPr>
          <a:xfrm>
            <a:off x="5656218" y="1463039"/>
            <a:ext cx="5542387" cy="4300447"/>
          </a:xfrm>
        </p:spPr>
        <p:txBody>
          <a:bodyPr anchor="t">
            <a:normAutofit/>
          </a:bodyPr>
          <a:lstStyle/>
          <a:p>
            <a:r>
              <a:rPr lang="en-US" sz="2200" dirty="0"/>
              <a:t>Local Partnership Agreement (LPA) created and streamlined an agreement to properly train consumers for Competitive Integrated Employment (CIE).</a:t>
            </a:r>
          </a:p>
          <a:p>
            <a:pPr marL="0" indent="0">
              <a:buNone/>
            </a:pPr>
            <a:endParaRPr lang="en-US" sz="2200" dirty="0"/>
          </a:p>
          <a:p>
            <a:r>
              <a:rPr lang="en-US" sz="2200" dirty="0"/>
              <a:t>LPA used a vendor at the school districts to offer the Paid Internship Program (PIP). The vendors were: Exceed, VIP, Anthesis, FRW, Desert Arc. </a:t>
            </a:r>
          </a:p>
          <a:p>
            <a:endParaRPr lang="en-US" sz="2200" dirty="0"/>
          </a:p>
          <a:p>
            <a:r>
              <a:rPr lang="en-US" sz="2200" dirty="0"/>
              <a:t>PIP led to CIE placements = 13</a:t>
            </a:r>
          </a:p>
        </p:txBody>
      </p:sp>
      <p:pic>
        <p:nvPicPr>
          <p:cNvPr id="5" name="Audio 4">
            <a:hlinkClick r:id="" action="ppaction://media"/>
            <a:extLst>
              <a:ext uri="{FF2B5EF4-FFF2-40B4-BE49-F238E27FC236}">
                <a16:creationId xmlns:a16="http://schemas.microsoft.com/office/drawing/2014/main" id="{1B4FAAA3-E0A5-47F2-A349-3CE1ED1339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936114"/>
      </p:ext>
    </p:extLst>
  </p:cSld>
  <p:clrMapOvr>
    <a:masterClrMapping/>
  </p:clrMapOvr>
  <mc:AlternateContent xmlns:mc="http://schemas.openxmlformats.org/markup-compatibility/2006" xmlns:p14="http://schemas.microsoft.com/office/powerpoint/2010/main">
    <mc:Choice Requires="p14">
      <p:transition spd="slow" p14:dur="2000" advTm="30720"/>
    </mc:Choice>
    <mc:Fallback xmlns="">
      <p:transition spd="slow" advTm="3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C7B92-633F-4000-8771-5F89383F4AA7}"/>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Public Policy Measure 6</a:t>
            </a:r>
          </a:p>
        </p:txBody>
      </p:sp>
      <p:sp>
        <p:nvSpPr>
          <p:cNvPr id="26"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8"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BD9A802-23C5-46DD-8C30-E88C55A3BCA6}"/>
              </a:ext>
            </a:extLst>
          </p:cNvPr>
          <p:cNvSpPr>
            <a:spLocks noGrp="1"/>
          </p:cNvSpPr>
          <p:nvPr>
            <p:ph idx="1"/>
          </p:nvPr>
        </p:nvSpPr>
        <p:spPr>
          <a:xfrm>
            <a:off x="6096000" y="2321718"/>
            <a:ext cx="5257799" cy="3388511"/>
          </a:xfrm>
        </p:spPr>
        <p:txBody>
          <a:bodyPr anchor="t">
            <a:normAutofit/>
          </a:bodyPr>
          <a:lstStyle/>
          <a:p>
            <a:r>
              <a:rPr lang="en-US" dirty="0"/>
              <a:t>Decrease the number and percent of Regional Center caseload in state developmental centers (DCs)</a:t>
            </a:r>
          </a:p>
        </p:txBody>
      </p:sp>
      <p:sp>
        <p:nvSpPr>
          <p:cNvPr id="29"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C48B31DF-EEFB-40E0-8EB8-34B8E4CA24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9067725"/>
      </p:ext>
    </p:extLst>
  </p:cSld>
  <p:clrMapOvr>
    <a:masterClrMapping/>
  </p:clrMapOvr>
  <mc:AlternateContent xmlns:mc="http://schemas.openxmlformats.org/markup-compatibility/2006" xmlns:p14="http://schemas.microsoft.com/office/powerpoint/2010/main">
    <mc:Choice Requires="p14">
      <p:transition spd="slow" p14:dur="2000" advTm="9796"/>
    </mc:Choice>
    <mc:Fallback xmlns="">
      <p:transition spd="slow" advTm="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898B1-8F9B-4CD0-A739-29E6CEDF6A2D}"/>
              </a:ext>
            </a:extLst>
          </p:cNvPr>
          <p:cNvSpPr>
            <a:spLocks noGrp="1"/>
          </p:cNvSpPr>
          <p:nvPr>
            <p:ph type="title"/>
          </p:nvPr>
        </p:nvSpPr>
        <p:spPr>
          <a:xfrm>
            <a:off x="645065" y="1463040"/>
            <a:ext cx="3796306" cy="2690949"/>
          </a:xfrm>
        </p:spPr>
        <p:txBody>
          <a:bodyPr anchor="t">
            <a:normAutofit/>
          </a:bodyPr>
          <a:lstStyle/>
          <a:p>
            <a:r>
              <a:rPr lang="en-US" sz="4800"/>
              <a:t>Public Policy Measure 6</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FFC2EA-AF05-4D62-968B-5E979FC98DD2}"/>
              </a:ext>
            </a:extLst>
          </p:cNvPr>
          <p:cNvSpPr>
            <a:spLocks noGrp="1"/>
          </p:cNvSpPr>
          <p:nvPr>
            <p:ph idx="1"/>
          </p:nvPr>
        </p:nvSpPr>
        <p:spPr>
          <a:xfrm>
            <a:off x="5656218" y="1463039"/>
            <a:ext cx="5542387" cy="4300447"/>
          </a:xfrm>
        </p:spPr>
        <p:txBody>
          <a:bodyPr anchor="t">
            <a:normAutofit/>
          </a:bodyPr>
          <a:lstStyle/>
          <a:p>
            <a:r>
              <a:rPr lang="en-US" sz="2200"/>
              <a:t>IRC continued to support families and consumers to move into the community with Community Placement Plan funds as available. This past calendar year, IRC assisted one family/consumer in the process to transition within the community</a:t>
            </a:r>
          </a:p>
        </p:txBody>
      </p:sp>
      <p:pic>
        <p:nvPicPr>
          <p:cNvPr id="5" name="Audio 4">
            <a:hlinkClick r:id="" action="ppaction://media"/>
            <a:extLst>
              <a:ext uri="{FF2B5EF4-FFF2-40B4-BE49-F238E27FC236}">
                <a16:creationId xmlns:a16="http://schemas.microsoft.com/office/drawing/2014/main" id="{1A186EDF-B55A-49AE-99D7-3E60EFA92E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281265"/>
      </p:ext>
    </p:extLst>
  </p:cSld>
  <p:clrMapOvr>
    <a:masterClrMapping/>
  </p:clrMapOvr>
  <mc:AlternateContent xmlns:mc="http://schemas.openxmlformats.org/markup-compatibility/2006" xmlns:p14="http://schemas.microsoft.com/office/powerpoint/2010/main">
    <mc:Choice Requires="p14">
      <p:transition spd="slow" p14:dur="2000" advTm="31390"/>
    </mc:Choice>
    <mc:Fallback xmlns="">
      <p:transition spd="slow" advTm="3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3D855-28D6-4AC5-AF88-48B30C09C657}"/>
              </a:ext>
            </a:extLst>
          </p:cNvPr>
          <p:cNvSpPr>
            <a:spLocks noGrp="1"/>
          </p:cNvSpPr>
          <p:nvPr>
            <p:ph type="title"/>
          </p:nvPr>
        </p:nvSpPr>
        <p:spPr>
          <a:xfrm>
            <a:off x="1071405" y="1336329"/>
            <a:ext cx="3892732" cy="4382588"/>
          </a:xfrm>
        </p:spPr>
        <p:txBody>
          <a:bodyPr anchor="ctr">
            <a:normAutofit/>
          </a:bodyPr>
          <a:lstStyle/>
          <a:p>
            <a:r>
              <a:rPr lang="en-US" sz="5400" dirty="0"/>
              <a:t>Disclaimer</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252193-385C-4479-BAE9-B6B01670A31A}"/>
              </a:ext>
            </a:extLst>
          </p:cNvPr>
          <p:cNvSpPr>
            <a:spLocks noGrp="1"/>
          </p:cNvSpPr>
          <p:nvPr>
            <p:ph idx="1"/>
          </p:nvPr>
        </p:nvSpPr>
        <p:spPr>
          <a:xfrm>
            <a:off x="6096001" y="1336329"/>
            <a:ext cx="5260848" cy="4382588"/>
          </a:xfrm>
        </p:spPr>
        <p:txBody>
          <a:bodyPr anchor="ctr">
            <a:normAutofit/>
          </a:bodyPr>
          <a:lstStyle/>
          <a:p>
            <a:r>
              <a:rPr lang="en-US" sz="1400" dirty="0"/>
              <a:t>Inland Regional Center is taking measures to minimize the spread of COVID-19 in our community. As an agency, we are operating under the directives of the Department of Developmental Services (DDS) and following the guidance of the Centers for Disease Control and Prevention (CDC). We are also strictly following State and County COVID-19 regulations. </a:t>
            </a:r>
          </a:p>
          <a:p>
            <a:endParaRPr lang="en-US" sz="1400" dirty="0"/>
          </a:p>
          <a:p>
            <a:r>
              <a:rPr lang="en-US" sz="1400" dirty="0"/>
              <a:t>Inland Regional Center is not hosting in-person events in order to protect our staff, vendors, clients, and community partners. To the best of our ability, we will hold virtual Client Advisory Committee (CAC) meetings, Board of Trustees meetings,  Purchase of Service public input meetings, Performance Contract input meetings, 2021 IRC Virtual Fall Festival, and Vendor Advisory Committee (VAC) meetings so we can remain connected to those we serve until it is deemed safe to resume face-to-face events. </a:t>
            </a:r>
          </a:p>
          <a:p>
            <a:pPr marL="0" indent="0">
              <a:buNone/>
            </a:pPr>
            <a:endParaRPr lang="en-US" sz="1400" dirty="0"/>
          </a:p>
        </p:txBody>
      </p:sp>
      <p:pic>
        <p:nvPicPr>
          <p:cNvPr id="5" name="Audio 4">
            <a:hlinkClick r:id="" action="ppaction://media"/>
            <a:extLst>
              <a:ext uri="{FF2B5EF4-FFF2-40B4-BE49-F238E27FC236}">
                <a16:creationId xmlns:a16="http://schemas.microsoft.com/office/drawing/2014/main" id="{784E8531-B95C-44E8-A348-4648923339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4583562"/>
      </p:ext>
    </p:extLst>
  </p:cSld>
  <p:clrMapOvr>
    <a:masterClrMapping/>
  </p:clrMapOvr>
  <mc:AlternateContent xmlns:mc="http://schemas.openxmlformats.org/markup-compatibility/2006" xmlns:p14="http://schemas.microsoft.com/office/powerpoint/2010/main">
    <mc:Choice Requires="p14">
      <p:transition spd="slow" p14:dur="2000" advTm="52900"/>
    </mc:Choice>
    <mc:Fallback xmlns="">
      <p:transition spd="slow" advTm="5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28B8F-B997-410B-8176-5C4A29131737}"/>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7</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
            <a:extLst>
              <a:ext uri="{FF2B5EF4-FFF2-40B4-BE49-F238E27FC236}">
                <a16:creationId xmlns:a16="http://schemas.microsoft.com/office/drawing/2014/main" id="{F12E1938-5BAD-4ED1-A0DB-D6610ECCD3A0}"/>
              </a:ext>
            </a:extLst>
          </p:cNvPr>
          <p:cNvSpPr>
            <a:spLocks noGrp="1"/>
          </p:cNvSpPr>
          <p:nvPr>
            <p:ph idx="1"/>
          </p:nvPr>
        </p:nvSpPr>
        <p:spPr>
          <a:xfrm>
            <a:off x="6096000" y="1678780"/>
            <a:ext cx="5257799" cy="4031449"/>
          </a:xfrm>
        </p:spPr>
        <p:txBody>
          <a:bodyPr anchor="t">
            <a:normAutofit/>
          </a:bodyPr>
          <a:lstStyle/>
          <a:p>
            <a:r>
              <a:rPr lang="en-US" dirty="0"/>
              <a:t>Increase number and percent of minors residing with families or “home settings” </a:t>
            </a:r>
          </a:p>
          <a:p>
            <a:endParaRPr lang="en-US" dirty="0"/>
          </a:p>
          <a:p>
            <a:pPr marL="0" indent="0">
              <a:lnSpc>
                <a:spcPct val="100000"/>
              </a:lnSpc>
              <a:buNone/>
            </a:pPr>
            <a:r>
              <a:rPr lang="en-US" dirty="0"/>
              <a:t>“Home settings” also include: Foster Home Agency homes and home of parent or guardian </a:t>
            </a:r>
          </a:p>
        </p:txBody>
      </p:sp>
      <p:sp>
        <p:nvSpPr>
          <p:cNvPr id="2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0"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Audio 2">
            <a:hlinkClick r:id="" action="ppaction://media"/>
            <a:extLst>
              <a:ext uri="{FF2B5EF4-FFF2-40B4-BE49-F238E27FC236}">
                <a16:creationId xmlns:a16="http://schemas.microsoft.com/office/drawing/2014/main" id="{15279156-B786-4312-8C63-F4749E58C1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0175472"/>
      </p:ext>
    </p:extLst>
  </p:cSld>
  <p:clrMapOvr>
    <a:masterClrMapping/>
  </p:clrMapOvr>
  <mc:AlternateContent xmlns:mc="http://schemas.openxmlformats.org/markup-compatibility/2006" xmlns:p14="http://schemas.microsoft.com/office/powerpoint/2010/main">
    <mc:Choice Requires="p14">
      <p:transition spd="slow" p14:dur="2000" advTm="16206"/>
    </mc:Choice>
    <mc:Fallback xmlns="">
      <p:transition spd="slow" advTm="1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AFCF3-922C-4A22-8F51-79B32CC3DF32}"/>
              </a:ext>
            </a:extLst>
          </p:cNvPr>
          <p:cNvSpPr>
            <a:spLocks noGrp="1"/>
          </p:cNvSpPr>
          <p:nvPr>
            <p:ph type="title"/>
          </p:nvPr>
        </p:nvSpPr>
        <p:spPr>
          <a:xfrm>
            <a:off x="645065" y="1463040"/>
            <a:ext cx="3796306" cy="2690949"/>
          </a:xfrm>
        </p:spPr>
        <p:txBody>
          <a:bodyPr anchor="t">
            <a:normAutofit/>
          </a:bodyPr>
          <a:lstStyle/>
          <a:p>
            <a:r>
              <a:rPr lang="en-US" sz="4800"/>
              <a:t>Public Policy Measure 7</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3117CA-459B-40AA-88D6-7F4581DDAD50}"/>
              </a:ext>
            </a:extLst>
          </p:cNvPr>
          <p:cNvSpPr>
            <a:spLocks noGrp="1"/>
          </p:cNvSpPr>
          <p:nvPr>
            <p:ph idx="1"/>
          </p:nvPr>
        </p:nvSpPr>
        <p:spPr>
          <a:xfrm>
            <a:off x="5656218" y="1463039"/>
            <a:ext cx="5542387" cy="4300447"/>
          </a:xfrm>
        </p:spPr>
        <p:txBody>
          <a:bodyPr anchor="t">
            <a:normAutofit/>
          </a:bodyPr>
          <a:lstStyle/>
          <a:p>
            <a:r>
              <a:rPr lang="en-US" sz="1400" dirty="0"/>
              <a:t>IRC provided trainings for families to deal with behaviors interfering with child’s ability to interact with family and community.</a:t>
            </a:r>
          </a:p>
          <a:p>
            <a:pPr marL="0" indent="0">
              <a:buNone/>
            </a:pPr>
            <a:endParaRPr lang="en-US" sz="1400" dirty="0"/>
          </a:p>
          <a:p>
            <a:r>
              <a:rPr lang="en-US" sz="1400" dirty="0"/>
              <a:t>IRC continued to develop and provide group parent training and supports for families within the specific ethnic groups served by IRC.</a:t>
            </a:r>
          </a:p>
          <a:p>
            <a:pPr marL="0" indent="0">
              <a:buNone/>
            </a:pPr>
            <a:endParaRPr lang="en-US" sz="1400" dirty="0"/>
          </a:p>
          <a:p>
            <a:r>
              <a:rPr lang="en-US" sz="1400" dirty="0"/>
              <a:t>IRC continued assessing, developing, and providing families with services and supports to keep and maintain children in their own home</a:t>
            </a:r>
          </a:p>
          <a:p>
            <a:pPr marL="0" indent="0">
              <a:buNone/>
            </a:pPr>
            <a:endParaRPr lang="en-US" sz="1400" dirty="0"/>
          </a:p>
          <a:p>
            <a:r>
              <a:rPr lang="en-US" sz="1400" dirty="0"/>
              <a:t>IRC continued referring to small 4-6 bed homes for “out-of-home settings”.</a:t>
            </a:r>
          </a:p>
          <a:p>
            <a:endParaRPr lang="en-US" sz="1400" dirty="0"/>
          </a:p>
          <a:p>
            <a:r>
              <a:rPr lang="en-US" sz="1400" dirty="0"/>
              <a:t>IRC created a Behavioral Health Team that reviews the behavioral cases for service provision, in order to reduce placement out of home.</a:t>
            </a:r>
          </a:p>
          <a:p>
            <a:endParaRPr lang="en-US" sz="1400" dirty="0"/>
          </a:p>
        </p:txBody>
      </p:sp>
      <p:pic>
        <p:nvPicPr>
          <p:cNvPr id="4" name="Audio 3">
            <a:hlinkClick r:id="" action="ppaction://media"/>
            <a:extLst>
              <a:ext uri="{FF2B5EF4-FFF2-40B4-BE49-F238E27FC236}">
                <a16:creationId xmlns:a16="http://schemas.microsoft.com/office/drawing/2014/main" id="{9ECAB38B-7DFA-4EF1-832B-6C1EDB40F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272822"/>
      </p:ext>
    </p:extLst>
  </p:cSld>
  <p:clrMapOvr>
    <a:masterClrMapping/>
  </p:clrMapOvr>
  <mc:AlternateContent xmlns:mc="http://schemas.openxmlformats.org/markup-compatibility/2006" xmlns:p14="http://schemas.microsoft.com/office/powerpoint/2010/main">
    <mc:Choice Requires="p14">
      <p:transition spd="slow" p14:dur="2000" advTm="42512"/>
    </mc:Choice>
    <mc:Fallback xmlns="">
      <p:transition spd="slow" advTm="4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F612683-83E7-4B4A-BA39-EA4F765D8E8E}"/>
              </a:ext>
            </a:extLst>
          </p:cNvPr>
          <p:cNvSpPr>
            <a:spLocks noGrp="1"/>
          </p:cNvSpPr>
          <p:nvPr>
            <p:ph idx="1"/>
          </p:nvPr>
        </p:nvSpPr>
        <p:spPr>
          <a:xfrm>
            <a:off x="838200" y="1786386"/>
            <a:ext cx="5536397" cy="4078634"/>
          </a:xfrm>
        </p:spPr>
        <p:txBody>
          <a:bodyPr>
            <a:normAutofit/>
          </a:bodyPr>
          <a:lstStyle/>
          <a:p>
            <a:r>
              <a:rPr lang="en-US" dirty="0"/>
              <a:t>Increase the number and percent of adults residing in home-like settings</a:t>
            </a:r>
          </a:p>
          <a:p>
            <a:pPr marL="0" indent="0">
              <a:buNone/>
            </a:pPr>
            <a:r>
              <a:rPr lang="en-US" dirty="0"/>
              <a:t>“Home-like settings” include:</a:t>
            </a:r>
          </a:p>
          <a:p>
            <a:pPr lvl="1"/>
            <a:r>
              <a:rPr lang="en-US" dirty="0"/>
              <a:t>Independent living</a:t>
            </a:r>
          </a:p>
          <a:p>
            <a:pPr lvl="1"/>
            <a:r>
              <a:rPr lang="en-US" dirty="0"/>
              <a:t>Supported living settings</a:t>
            </a:r>
          </a:p>
          <a:p>
            <a:pPr lvl="1"/>
            <a:r>
              <a:rPr lang="en-US" dirty="0"/>
              <a:t>Adult Family Agency Homes</a:t>
            </a:r>
          </a:p>
          <a:p>
            <a:pPr lvl="1"/>
            <a:r>
              <a:rPr lang="en-US" dirty="0"/>
              <a:t>Consumers’ family homes </a:t>
            </a:r>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D574D3-F828-4DDA-AD90-EB55F0A65F2A}"/>
              </a:ext>
            </a:extLst>
          </p:cNvPr>
          <p:cNvSpPr>
            <a:spLocks noGrp="1"/>
          </p:cNvSpPr>
          <p:nvPr>
            <p:ph type="title"/>
          </p:nvPr>
        </p:nvSpPr>
        <p:spPr>
          <a:xfrm>
            <a:off x="7474281" y="1396686"/>
            <a:ext cx="3240506" cy="4064628"/>
          </a:xfrm>
        </p:spPr>
        <p:txBody>
          <a:bodyPr>
            <a:normAutofit/>
          </a:bodyPr>
          <a:lstStyle/>
          <a:p>
            <a:r>
              <a:rPr lang="en-US" dirty="0">
                <a:solidFill>
                  <a:srgbClr val="FFFFFF"/>
                </a:solidFill>
              </a:rPr>
              <a:t>Public Policy Measure 8</a:t>
            </a:r>
          </a:p>
        </p:txBody>
      </p:sp>
      <p:pic>
        <p:nvPicPr>
          <p:cNvPr id="4" name="Audio 3">
            <a:hlinkClick r:id="" action="ppaction://media"/>
            <a:extLst>
              <a:ext uri="{FF2B5EF4-FFF2-40B4-BE49-F238E27FC236}">
                <a16:creationId xmlns:a16="http://schemas.microsoft.com/office/drawing/2014/main" id="{C77D8544-0559-42F8-9BCD-6E850DF37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1090940"/>
      </p:ext>
    </p:extLst>
  </p:cSld>
  <p:clrMapOvr>
    <a:masterClrMapping/>
  </p:clrMapOvr>
  <mc:AlternateContent xmlns:mc="http://schemas.openxmlformats.org/markup-compatibility/2006" xmlns:p14="http://schemas.microsoft.com/office/powerpoint/2010/main">
    <mc:Choice Requires="p14">
      <p:transition spd="slow" p14:dur="2000" advTm="15858"/>
    </mc:Choice>
    <mc:Fallback xmlns="">
      <p:transition spd="slow" advTm="1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E481-4B85-4F24-9A3B-BEFD8B8937C5}"/>
              </a:ext>
            </a:extLst>
          </p:cNvPr>
          <p:cNvSpPr>
            <a:spLocks noGrp="1"/>
          </p:cNvSpPr>
          <p:nvPr>
            <p:ph type="title"/>
          </p:nvPr>
        </p:nvSpPr>
        <p:spPr>
          <a:xfrm>
            <a:off x="645065" y="1463040"/>
            <a:ext cx="3796306" cy="2690949"/>
          </a:xfrm>
        </p:spPr>
        <p:txBody>
          <a:bodyPr anchor="t">
            <a:normAutofit/>
          </a:bodyPr>
          <a:lstStyle/>
          <a:p>
            <a:r>
              <a:rPr lang="en-US" sz="4800"/>
              <a:t>Public Policy Measure 8</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281CBD-00C9-4DB3-B732-FF2DC3967B99}"/>
              </a:ext>
            </a:extLst>
          </p:cNvPr>
          <p:cNvSpPr>
            <a:spLocks noGrp="1"/>
          </p:cNvSpPr>
          <p:nvPr>
            <p:ph idx="1"/>
          </p:nvPr>
        </p:nvSpPr>
        <p:spPr>
          <a:xfrm>
            <a:off x="5656218" y="1463039"/>
            <a:ext cx="5542387" cy="4300447"/>
          </a:xfrm>
        </p:spPr>
        <p:txBody>
          <a:bodyPr anchor="t">
            <a:normAutofit/>
          </a:bodyPr>
          <a:lstStyle/>
          <a:p>
            <a:r>
              <a:rPr lang="en-US" sz="2200" dirty="0"/>
              <a:t>IRC continued developing and providing effective services and supports for consumers to gain as much independence as possible.</a:t>
            </a:r>
          </a:p>
        </p:txBody>
      </p:sp>
      <p:pic>
        <p:nvPicPr>
          <p:cNvPr id="4" name="Audio 3">
            <a:hlinkClick r:id="" action="ppaction://media"/>
            <a:extLst>
              <a:ext uri="{FF2B5EF4-FFF2-40B4-BE49-F238E27FC236}">
                <a16:creationId xmlns:a16="http://schemas.microsoft.com/office/drawing/2014/main" id="{7AB287A1-A185-4DD4-B52B-F21B64687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4901499"/>
      </p:ext>
    </p:extLst>
  </p:cSld>
  <p:clrMapOvr>
    <a:masterClrMapping/>
  </p:clrMapOvr>
  <mc:AlternateContent xmlns:mc="http://schemas.openxmlformats.org/markup-compatibility/2006" xmlns:p14="http://schemas.microsoft.com/office/powerpoint/2010/main">
    <mc:Choice Requires="p14">
      <p:transition spd="slow" p14:dur="2000" advTm="19260"/>
    </mc:Choice>
    <mc:Fallback xmlns="">
      <p:transition spd="slow" advTm="1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4916F-CCEE-4B19-9491-CD0C790F6019}"/>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9</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CE921EB-12D3-48D6-B9DC-3BB6521460C2}"/>
              </a:ext>
            </a:extLst>
          </p:cNvPr>
          <p:cNvSpPr>
            <a:spLocks noGrp="1"/>
          </p:cNvSpPr>
          <p:nvPr>
            <p:ph idx="1"/>
          </p:nvPr>
        </p:nvSpPr>
        <p:spPr>
          <a:xfrm>
            <a:off x="6096000" y="1493044"/>
            <a:ext cx="5257799" cy="4217186"/>
          </a:xfrm>
        </p:spPr>
        <p:txBody>
          <a:bodyPr anchor="t">
            <a:normAutofit/>
          </a:bodyPr>
          <a:lstStyle/>
          <a:p>
            <a:r>
              <a:rPr lang="en-US" dirty="0"/>
              <a:t>Decrease number of minors living in facilities serving six or more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E7A94FC2-2DF1-4EE4-802B-899E8AEAD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9741208"/>
      </p:ext>
    </p:extLst>
  </p:cSld>
  <p:clrMapOvr>
    <a:masterClrMapping/>
  </p:clrMapOvr>
  <mc:AlternateContent xmlns:mc="http://schemas.openxmlformats.org/markup-compatibility/2006" xmlns:p14="http://schemas.microsoft.com/office/powerpoint/2010/main">
    <mc:Choice Requires="p14">
      <p:transition spd="slow" p14:dur="2000" advTm="7538"/>
    </mc:Choice>
    <mc:Fallback xmlns="">
      <p:transition spd="slow" advTm="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559A6-98C7-474B-9769-C55294F98DDC}"/>
              </a:ext>
            </a:extLst>
          </p:cNvPr>
          <p:cNvSpPr>
            <a:spLocks noGrp="1"/>
          </p:cNvSpPr>
          <p:nvPr>
            <p:ph type="title"/>
          </p:nvPr>
        </p:nvSpPr>
        <p:spPr>
          <a:xfrm>
            <a:off x="645065" y="1463040"/>
            <a:ext cx="3796306" cy="2690949"/>
          </a:xfrm>
        </p:spPr>
        <p:txBody>
          <a:bodyPr anchor="t">
            <a:normAutofit/>
          </a:bodyPr>
          <a:lstStyle/>
          <a:p>
            <a:r>
              <a:rPr lang="en-US" sz="4800"/>
              <a:t>Public Policy Measure 9</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7"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0A91733-5660-4CA7-BE1D-491843F7E8C4}"/>
              </a:ext>
            </a:extLst>
          </p:cNvPr>
          <p:cNvSpPr>
            <a:spLocks noGrp="1"/>
          </p:cNvSpPr>
          <p:nvPr>
            <p:ph idx="1"/>
          </p:nvPr>
        </p:nvSpPr>
        <p:spPr>
          <a:xfrm>
            <a:off x="5656218" y="1463039"/>
            <a:ext cx="5542387" cy="4300447"/>
          </a:xfrm>
        </p:spPr>
        <p:txBody>
          <a:bodyPr anchor="t">
            <a:normAutofit/>
          </a:bodyPr>
          <a:lstStyle/>
          <a:p>
            <a:r>
              <a:rPr lang="en-US" sz="2200" dirty="0"/>
              <a:t>To the greatest extent possible, services were identified and provided to allow the child to successfully transition back to their home.</a:t>
            </a:r>
          </a:p>
          <a:p>
            <a:endParaRPr lang="en-US" sz="2200" dirty="0"/>
          </a:p>
          <a:p>
            <a:r>
              <a:rPr lang="en-US" sz="2200" dirty="0"/>
              <a:t>IRC remains committed to continuing support for the children’s subacute facility and programs that offer this high level of care to all Southern California children served by Regional Centers. </a:t>
            </a:r>
          </a:p>
        </p:txBody>
      </p:sp>
      <p:pic>
        <p:nvPicPr>
          <p:cNvPr id="3" name="Audio 2">
            <a:hlinkClick r:id="" action="ppaction://media"/>
            <a:extLst>
              <a:ext uri="{FF2B5EF4-FFF2-40B4-BE49-F238E27FC236}">
                <a16:creationId xmlns:a16="http://schemas.microsoft.com/office/drawing/2014/main" id="{5CF296EB-00CB-469A-BF86-1DF9D84C5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6073218"/>
      </p:ext>
    </p:extLst>
  </p:cSld>
  <p:clrMapOvr>
    <a:masterClrMapping/>
  </p:clrMapOvr>
  <mc:AlternateContent xmlns:mc="http://schemas.openxmlformats.org/markup-compatibility/2006" xmlns:p14="http://schemas.microsoft.com/office/powerpoint/2010/main">
    <mc:Choice Requires="p14">
      <p:transition spd="slow" p14:dur="2000" advTm="31599"/>
    </mc:Choice>
    <mc:Fallback xmlns="">
      <p:transition spd="slow" advTm="3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9AA76-F2C0-40D3-827F-C886EF300201}"/>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10</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2B36E46-1349-47F0-BFF4-325370A7421C}"/>
              </a:ext>
            </a:extLst>
          </p:cNvPr>
          <p:cNvSpPr>
            <a:spLocks noGrp="1"/>
          </p:cNvSpPr>
          <p:nvPr>
            <p:ph idx="1"/>
          </p:nvPr>
        </p:nvSpPr>
        <p:spPr>
          <a:xfrm>
            <a:off x="6096000" y="1407318"/>
            <a:ext cx="5257799" cy="4302911"/>
          </a:xfrm>
        </p:spPr>
        <p:txBody>
          <a:bodyPr anchor="t">
            <a:normAutofit/>
          </a:bodyPr>
          <a:lstStyle/>
          <a:p>
            <a:r>
              <a:rPr lang="en-US" dirty="0"/>
              <a:t>Decrease number and percent of adults living in facilities serving more than six people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120918BE-CF69-475D-9EB8-B6A3C8255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397681"/>
      </p:ext>
    </p:extLst>
  </p:cSld>
  <p:clrMapOvr>
    <a:masterClrMapping/>
  </p:clrMapOvr>
  <mc:AlternateContent xmlns:mc="http://schemas.openxmlformats.org/markup-compatibility/2006" xmlns:p14="http://schemas.microsoft.com/office/powerpoint/2010/main">
    <mc:Choice Requires="p14">
      <p:transition spd="slow" p14:dur="2000" advTm="8175"/>
    </mc:Choice>
    <mc:Fallback xmlns="">
      <p:transition spd="slow" advTm="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A407A-2515-4B46-B11B-C8E84E3315CD}"/>
              </a:ext>
            </a:extLst>
          </p:cNvPr>
          <p:cNvSpPr>
            <a:spLocks noGrp="1"/>
          </p:cNvSpPr>
          <p:nvPr>
            <p:ph type="title"/>
          </p:nvPr>
        </p:nvSpPr>
        <p:spPr>
          <a:xfrm>
            <a:off x="645065" y="1463040"/>
            <a:ext cx="3796306" cy="2690949"/>
          </a:xfrm>
        </p:spPr>
        <p:txBody>
          <a:bodyPr anchor="t">
            <a:normAutofit/>
          </a:bodyPr>
          <a:lstStyle/>
          <a:p>
            <a:r>
              <a:rPr lang="en-US" sz="4800"/>
              <a:t>Public Policy Measure 10</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FFF764-5747-4761-B9CF-B6682422B3B4}"/>
              </a:ext>
            </a:extLst>
          </p:cNvPr>
          <p:cNvSpPr>
            <a:spLocks noGrp="1"/>
          </p:cNvSpPr>
          <p:nvPr>
            <p:ph idx="1"/>
          </p:nvPr>
        </p:nvSpPr>
        <p:spPr>
          <a:xfrm>
            <a:off x="5656218" y="1463039"/>
            <a:ext cx="5542387" cy="4300447"/>
          </a:xfrm>
        </p:spPr>
        <p:txBody>
          <a:bodyPr anchor="t">
            <a:normAutofit/>
          </a:bodyPr>
          <a:lstStyle/>
          <a:p>
            <a:r>
              <a:rPr lang="en-US" sz="2200" dirty="0"/>
              <a:t>IRC continued to follow consumers living in large skilled nursing facilities and assess their needs to see if they can be appropriately served in a small home setting serving four to six people.</a:t>
            </a:r>
          </a:p>
        </p:txBody>
      </p:sp>
      <p:pic>
        <p:nvPicPr>
          <p:cNvPr id="4" name="Audio 3">
            <a:hlinkClick r:id="" action="ppaction://media"/>
            <a:extLst>
              <a:ext uri="{FF2B5EF4-FFF2-40B4-BE49-F238E27FC236}">
                <a16:creationId xmlns:a16="http://schemas.microsoft.com/office/drawing/2014/main" id="{71D90CDD-37C4-4C9E-AB8C-C5B3F00AF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2653242"/>
      </p:ext>
    </p:extLst>
  </p:cSld>
  <p:clrMapOvr>
    <a:masterClrMapping/>
  </p:clrMapOvr>
  <mc:AlternateContent xmlns:mc="http://schemas.openxmlformats.org/markup-compatibility/2006" xmlns:p14="http://schemas.microsoft.com/office/powerpoint/2010/main">
    <mc:Choice Requires="p14">
      <p:transition spd="slow" p14:dur="2000" advTm="20887"/>
    </mc:Choice>
    <mc:Fallback xmlns="">
      <p:transition spd="slow" advTm="2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A4E72-DBA0-471B-9D88-4C0E0AAC0A94}"/>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11</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D4B782C-46FE-40F9-AB72-33896E3B62AC}"/>
              </a:ext>
            </a:extLst>
          </p:cNvPr>
          <p:cNvSpPr>
            <a:spLocks noGrp="1"/>
          </p:cNvSpPr>
          <p:nvPr>
            <p:ph idx="1"/>
          </p:nvPr>
        </p:nvSpPr>
        <p:spPr>
          <a:xfrm>
            <a:off x="6096000" y="820880"/>
            <a:ext cx="5257799" cy="4889350"/>
          </a:xfrm>
        </p:spPr>
        <p:txBody>
          <a:bodyPr anchor="t">
            <a:normAutofit/>
          </a:bodyPr>
          <a:lstStyle/>
          <a:p>
            <a:r>
              <a:rPr lang="en-US" dirty="0"/>
              <a:t>Number and percentage of Consumers, ages 16-64 with earned income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461A00D1-CC8E-4D3C-B3D1-43103457D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0397"/>
      </p:ext>
    </p:extLst>
  </p:cSld>
  <p:clrMapOvr>
    <a:masterClrMapping/>
  </p:clrMapOvr>
  <mc:AlternateContent xmlns:mc="http://schemas.openxmlformats.org/markup-compatibility/2006" xmlns:p14="http://schemas.microsoft.com/office/powerpoint/2010/main">
    <mc:Choice Requires="p14">
      <p:transition spd="slow" p14:dur="2000" advTm="8950"/>
    </mc:Choice>
    <mc:Fallback xmlns="">
      <p:transition spd="slow" advTm="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760A-80B2-4936-9E0E-F190AA4E182F}"/>
              </a:ext>
            </a:extLst>
          </p:cNvPr>
          <p:cNvSpPr>
            <a:spLocks noGrp="1"/>
          </p:cNvSpPr>
          <p:nvPr>
            <p:ph type="title"/>
          </p:nvPr>
        </p:nvSpPr>
        <p:spPr/>
        <p:txBody>
          <a:bodyPr/>
          <a:lstStyle/>
          <a:p>
            <a:r>
              <a:rPr lang="en-US" dirty="0"/>
              <a:t>Public Policy Measure 11</a:t>
            </a:r>
          </a:p>
        </p:txBody>
      </p:sp>
      <p:sp>
        <p:nvSpPr>
          <p:cNvPr id="3" name="Content Placeholder 2">
            <a:extLst>
              <a:ext uri="{FF2B5EF4-FFF2-40B4-BE49-F238E27FC236}">
                <a16:creationId xmlns:a16="http://schemas.microsoft.com/office/drawing/2014/main" id="{08D17C3F-C366-4411-B431-D404C518B350}"/>
              </a:ext>
            </a:extLst>
          </p:cNvPr>
          <p:cNvSpPr>
            <a:spLocks noGrp="1"/>
          </p:cNvSpPr>
          <p:nvPr>
            <p:ph idx="1"/>
          </p:nvPr>
        </p:nvSpPr>
        <p:spPr/>
        <p:txBody>
          <a:bodyPr/>
          <a:lstStyle/>
          <a:p>
            <a:r>
              <a:rPr lang="en-US" dirty="0"/>
              <a:t>The IRC Employment Specialist provided outreaches and community education to provide information on employment opportunities and available supports to community partners, vendors, and consumers. See measure #4.</a:t>
            </a:r>
          </a:p>
        </p:txBody>
      </p:sp>
      <p:pic>
        <p:nvPicPr>
          <p:cNvPr id="5" name="Audio 4">
            <a:hlinkClick r:id="" action="ppaction://media"/>
            <a:extLst>
              <a:ext uri="{FF2B5EF4-FFF2-40B4-BE49-F238E27FC236}">
                <a16:creationId xmlns:a16="http://schemas.microsoft.com/office/drawing/2014/main" id="{36E3EA51-B63E-446E-B342-F426BCB59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6453004"/>
      </p:ext>
    </p:extLst>
  </p:cSld>
  <p:clrMapOvr>
    <a:masterClrMapping/>
  </p:clrMapOvr>
  <mc:AlternateContent xmlns:mc="http://schemas.openxmlformats.org/markup-compatibility/2006" xmlns:p14="http://schemas.microsoft.com/office/powerpoint/2010/main">
    <mc:Choice Requires="p14">
      <p:transition spd="slow" p14:dur="2000" advTm="17240"/>
    </mc:Choice>
    <mc:Fallback xmlns="">
      <p:transition spd="slow" advTm="1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3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4"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3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38182-345E-4AB0-97E5-6B5226B4A427}"/>
              </a:ext>
            </a:extLst>
          </p:cNvPr>
          <p:cNvSpPr>
            <a:spLocks noGrp="1"/>
          </p:cNvSpPr>
          <p:nvPr>
            <p:ph type="title"/>
          </p:nvPr>
        </p:nvSpPr>
        <p:spPr>
          <a:xfrm>
            <a:off x="1043631" y="873940"/>
            <a:ext cx="5052369" cy="1035781"/>
          </a:xfrm>
        </p:spPr>
        <p:txBody>
          <a:bodyPr anchor="ctr">
            <a:normAutofit/>
          </a:bodyPr>
          <a:lstStyle/>
          <a:p>
            <a:r>
              <a:rPr lang="en-US" sz="3600"/>
              <a:t>Welcome </a:t>
            </a:r>
          </a:p>
        </p:txBody>
      </p:sp>
      <p:sp>
        <p:nvSpPr>
          <p:cNvPr id="3" name="Content Placeholder 2">
            <a:extLst>
              <a:ext uri="{FF2B5EF4-FFF2-40B4-BE49-F238E27FC236}">
                <a16:creationId xmlns:a16="http://schemas.microsoft.com/office/drawing/2014/main" id="{D0368770-2EC9-426C-A98B-4F808E7AB886}"/>
              </a:ext>
            </a:extLst>
          </p:cNvPr>
          <p:cNvSpPr>
            <a:spLocks noGrp="1"/>
          </p:cNvSpPr>
          <p:nvPr>
            <p:ph idx="1"/>
          </p:nvPr>
        </p:nvSpPr>
        <p:spPr>
          <a:xfrm>
            <a:off x="1045029" y="2524721"/>
            <a:ext cx="4991629" cy="3677123"/>
          </a:xfrm>
        </p:spPr>
        <p:txBody>
          <a:bodyPr anchor="ctr">
            <a:normAutofit/>
          </a:bodyPr>
          <a:lstStyle/>
          <a:p>
            <a:r>
              <a:rPr lang="en-US" sz="1800" dirty="0"/>
              <a:t>Each year, the Department of Developmental Services (DDS) and IRC develop a performance contract to determine and measure how IRC delivers services.</a:t>
            </a:r>
          </a:p>
          <a:p>
            <a:r>
              <a:rPr lang="en-US" sz="1800"/>
              <a:t>This meeting was delayed because of the COVID-19 shutdown. </a:t>
            </a:r>
          </a:p>
          <a:p>
            <a:r>
              <a:rPr lang="en-US" sz="1800" dirty="0">
                <a:hlinkClick r:id="rId4"/>
              </a:rPr>
              <a:t>https://www.inlandrc.org/wp-content/uploads/2020/02/Performance-Contract-Report-2019.pdf</a:t>
            </a:r>
            <a:endParaRPr lang="en-US" sz="1800" dirty="0"/>
          </a:p>
          <a:p>
            <a:r>
              <a:rPr lang="en-US" sz="1800" dirty="0"/>
              <a:t> </a:t>
            </a:r>
            <a:r>
              <a:rPr lang="en-US" sz="1800" dirty="0">
                <a:hlinkClick r:id="rId5"/>
              </a:rPr>
              <a:t>https://www.inlandrc.org/wp-content/uploads/2020/02/Performance-Contract-Report-2019-SP.pdf</a:t>
            </a:r>
            <a:r>
              <a:rPr lang="en-US" sz="1800" dirty="0"/>
              <a:t> </a:t>
            </a:r>
          </a:p>
        </p:txBody>
      </p:sp>
      <p:sp>
        <p:nvSpPr>
          <p:cNvPr id="48" name="Rectangle 3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842186DC-F09C-47E2-85C4-0521ADFD0E87}"/>
              </a:ext>
            </a:extLst>
          </p:cNvPr>
          <p:cNvPicPr>
            <a:picLocks noChangeAspect="1"/>
          </p:cNvPicPr>
          <p:nvPr/>
        </p:nvPicPr>
        <p:blipFill rotWithShape="1">
          <a:blip r:embed="rId6">
            <a:extLst>
              <a:ext uri="{28A0092B-C50C-407E-A947-70E740481C1C}">
                <a14:useLocalDpi xmlns:a14="http://schemas.microsoft.com/office/drawing/2010/main" val="0"/>
              </a:ext>
            </a:extLst>
          </a:blip>
          <a:srcRect r="1350" b="-1"/>
          <a:stretch/>
        </p:blipFill>
        <p:spPr>
          <a:xfrm>
            <a:off x="7464900" y="901032"/>
            <a:ext cx="3154438" cy="5116220"/>
          </a:xfrm>
          <a:prstGeom prst="rect">
            <a:avLst/>
          </a:prstGeom>
        </p:spPr>
      </p:pic>
      <p:cxnSp>
        <p:nvCxnSpPr>
          <p:cNvPr id="41" name="Straight Connector 4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A90EA888-87F5-4114-8675-70591AFA77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029877"/>
      </p:ext>
    </p:extLst>
  </p:cSld>
  <p:clrMapOvr>
    <a:masterClrMapping/>
  </p:clrMapOvr>
  <mc:AlternateContent xmlns:mc="http://schemas.openxmlformats.org/markup-compatibility/2006" xmlns:p14="http://schemas.microsoft.com/office/powerpoint/2010/main">
    <mc:Choice Requires="p14">
      <p:transition spd="slow" p14:dur="2000" advTm="23409"/>
    </mc:Choice>
    <mc:Fallback xmlns="">
      <p:transition spd="slow" advTm="2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90ED72-9117-4DCA-903E-80043DC51260}"/>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12</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9863AAC-E185-4F13-8720-D642E50FA160}"/>
              </a:ext>
            </a:extLst>
          </p:cNvPr>
          <p:cNvSpPr>
            <a:spLocks noGrp="1"/>
          </p:cNvSpPr>
          <p:nvPr>
            <p:ph idx="1"/>
          </p:nvPr>
        </p:nvSpPr>
        <p:spPr>
          <a:xfrm>
            <a:off x="6096000" y="820880"/>
            <a:ext cx="5257799" cy="4889350"/>
          </a:xfrm>
        </p:spPr>
        <p:txBody>
          <a:bodyPr anchor="t">
            <a:normAutofit/>
          </a:bodyPr>
          <a:lstStyle/>
          <a:p>
            <a:r>
              <a:rPr lang="en-US" dirty="0"/>
              <a:t>Annual earnings of Consumers ages 16-64 compared to people with all disabilities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0EA0669F-C088-44A0-B960-AD08709F2A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9474098"/>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CDD90-0111-460B-BBBB-BC63065BEDB2}"/>
              </a:ext>
            </a:extLst>
          </p:cNvPr>
          <p:cNvSpPr>
            <a:spLocks noGrp="1"/>
          </p:cNvSpPr>
          <p:nvPr>
            <p:ph type="title"/>
          </p:nvPr>
        </p:nvSpPr>
        <p:spPr>
          <a:xfrm>
            <a:off x="645065" y="1463040"/>
            <a:ext cx="3796306" cy="2690949"/>
          </a:xfrm>
        </p:spPr>
        <p:txBody>
          <a:bodyPr anchor="t">
            <a:normAutofit/>
          </a:bodyPr>
          <a:lstStyle/>
          <a:p>
            <a:r>
              <a:rPr lang="en-US" sz="4800"/>
              <a:t>Public Policy Measure 12</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5F6F00-BEAE-448B-9424-7F30F1F64D78}"/>
              </a:ext>
            </a:extLst>
          </p:cNvPr>
          <p:cNvSpPr>
            <a:spLocks noGrp="1"/>
          </p:cNvSpPr>
          <p:nvPr>
            <p:ph idx="1"/>
          </p:nvPr>
        </p:nvSpPr>
        <p:spPr>
          <a:xfrm>
            <a:off x="5656218" y="1463039"/>
            <a:ext cx="5542387" cy="4300447"/>
          </a:xfrm>
        </p:spPr>
        <p:txBody>
          <a:bodyPr anchor="t">
            <a:normAutofit/>
          </a:bodyPr>
          <a:lstStyle/>
          <a:p>
            <a:r>
              <a:rPr lang="en-US" sz="2200" dirty="0"/>
              <a:t>IRC will analyze the number of individuals served, ages 16-17 years of age when the data is received from DDS.</a:t>
            </a:r>
          </a:p>
        </p:txBody>
      </p:sp>
      <p:pic>
        <p:nvPicPr>
          <p:cNvPr id="4" name="Audio 3">
            <a:hlinkClick r:id="" action="ppaction://media"/>
            <a:extLst>
              <a:ext uri="{FF2B5EF4-FFF2-40B4-BE49-F238E27FC236}">
                <a16:creationId xmlns:a16="http://schemas.microsoft.com/office/drawing/2014/main" id="{7D862A06-DFB9-45AE-95C4-690C59074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5547594"/>
      </p:ext>
    </p:extLst>
  </p:cSld>
  <p:clrMapOvr>
    <a:masterClrMapping/>
  </p:clrMapOvr>
  <mc:AlternateContent xmlns:mc="http://schemas.openxmlformats.org/markup-compatibility/2006" xmlns:p14="http://schemas.microsoft.com/office/powerpoint/2010/main">
    <mc:Choice Requires="p14">
      <p:transition spd="slow" p14:dur="2000" advTm="9930"/>
    </mc:Choice>
    <mc:Fallback xmlns="">
      <p:transition spd="slow" advTm="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41E36C-3C6A-495F-9B0B-73E5BEC9C7FE}"/>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13</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388E9ED-F165-4151-A0E3-99724A978C67}"/>
              </a:ext>
            </a:extLst>
          </p:cNvPr>
          <p:cNvSpPr>
            <a:spLocks noGrp="1"/>
          </p:cNvSpPr>
          <p:nvPr>
            <p:ph idx="1"/>
          </p:nvPr>
        </p:nvSpPr>
        <p:spPr>
          <a:xfrm>
            <a:off x="5874983" y="1450181"/>
            <a:ext cx="5609624" cy="4454559"/>
          </a:xfrm>
        </p:spPr>
        <p:txBody>
          <a:bodyPr anchor="t">
            <a:normAutofit/>
          </a:bodyPr>
          <a:lstStyle/>
          <a:p>
            <a:r>
              <a:rPr lang="en-US" sz="2400" dirty="0"/>
              <a:t> </a:t>
            </a:r>
            <a:r>
              <a:rPr lang="en-US" sz="3600" dirty="0"/>
              <a:t>Average annual wages for Consumers ages 16-64</a:t>
            </a:r>
            <a:endParaRPr lang="en-US" sz="4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963666FE-4F53-41D2-928B-24352B85E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0027949"/>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6A1D5-AFFF-4154-AE75-2029CCEAEC05}"/>
              </a:ext>
            </a:extLst>
          </p:cNvPr>
          <p:cNvSpPr>
            <a:spLocks noGrp="1"/>
          </p:cNvSpPr>
          <p:nvPr>
            <p:ph type="title"/>
          </p:nvPr>
        </p:nvSpPr>
        <p:spPr>
          <a:xfrm>
            <a:off x="645065" y="1463040"/>
            <a:ext cx="3796306" cy="2690949"/>
          </a:xfrm>
        </p:spPr>
        <p:txBody>
          <a:bodyPr anchor="t">
            <a:normAutofit/>
          </a:bodyPr>
          <a:lstStyle/>
          <a:p>
            <a:r>
              <a:rPr lang="en-US" sz="4800"/>
              <a:t>Public Policy Measure 13</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776DA7-9E1D-44F4-9A5D-C1AE0AD0F21B}"/>
              </a:ext>
            </a:extLst>
          </p:cNvPr>
          <p:cNvSpPr>
            <a:spLocks noGrp="1"/>
          </p:cNvSpPr>
          <p:nvPr>
            <p:ph idx="1"/>
          </p:nvPr>
        </p:nvSpPr>
        <p:spPr>
          <a:xfrm>
            <a:off x="5656218" y="1463039"/>
            <a:ext cx="5542387" cy="4300447"/>
          </a:xfrm>
        </p:spPr>
        <p:txBody>
          <a:bodyPr anchor="t">
            <a:normAutofit/>
          </a:bodyPr>
          <a:lstStyle/>
          <a:p>
            <a:r>
              <a:rPr lang="en-US" sz="2200" dirty="0"/>
              <a:t>See measure #12</a:t>
            </a:r>
          </a:p>
        </p:txBody>
      </p:sp>
      <p:pic>
        <p:nvPicPr>
          <p:cNvPr id="6" name="Audio 5">
            <a:hlinkClick r:id="" action="ppaction://media"/>
            <a:extLst>
              <a:ext uri="{FF2B5EF4-FFF2-40B4-BE49-F238E27FC236}">
                <a16:creationId xmlns:a16="http://schemas.microsoft.com/office/drawing/2014/main" id="{B99DA949-1B20-425A-901A-6FB5B63F1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736201"/>
      </p:ext>
    </p:extLst>
  </p:cSld>
  <p:clrMapOvr>
    <a:masterClrMapping/>
  </p:clrMapOvr>
  <mc:AlternateContent xmlns:mc="http://schemas.openxmlformats.org/markup-compatibility/2006" xmlns:p14="http://schemas.microsoft.com/office/powerpoint/2010/main">
    <mc:Choice Requires="p14">
      <p:transition spd="slow" p14:dur="2000" advTm="12878"/>
    </mc:Choice>
    <mc:Fallback xmlns="">
      <p:transition spd="slow" advTm="1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3C815-40DC-44B3-A2F2-9BAEA00C3AC7}"/>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14</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A066580-58B4-440E-B13F-54CBFE9FCA4F}"/>
              </a:ext>
            </a:extLst>
          </p:cNvPr>
          <p:cNvSpPr>
            <a:spLocks noGrp="1"/>
          </p:cNvSpPr>
          <p:nvPr>
            <p:ph idx="1"/>
          </p:nvPr>
        </p:nvSpPr>
        <p:spPr>
          <a:xfrm>
            <a:off x="6096000" y="1600200"/>
            <a:ext cx="5257799" cy="4110030"/>
          </a:xfrm>
        </p:spPr>
        <p:txBody>
          <a:bodyPr anchor="t">
            <a:normAutofit/>
          </a:bodyPr>
          <a:lstStyle/>
          <a:p>
            <a:r>
              <a:rPr lang="en-US" dirty="0"/>
              <a:t>Number of adults who were placed in competitive, integrated employment following participation in a Paid Internship Program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AD856F25-F536-463E-AB9A-F77084FF8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015622"/>
      </p:ext>
    </p:extLst>
  </p:cSld>
  <p:clrMapOvr>
    <a:masterClrMapping/>
  </p:clrMapOvr>
  <mc:AlternateContent xmlns:mc="http://schemas.openxmlformats.org/markup-compatibility/2006" xmlns:p14="http://schemas.microsoft.com/office/powerpoint/2010/main">
    <mc:Choice Requires="p14">
      <p:transition spd="slow" p14:dur="2000" advTm="9708"/>
    </mc:Choice>
    <mc:Fallback xmlns="">
      <p:transition spd="slow" advTm="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4637F-5DF4-42D7-96DA-5574C56E70A5}"/>
              </a:ext>
            </a:extLst>
          </p:cNvPr>
          <p:cNvSpPr>
            <a:spLocks noGrp="1"/>
          </p:cNvSpPr>
          <p:nvPr>
            <p:ph type="title"/>
          </p:nvPr>
        </p:nvSpPr>
        <p:spPr>
          <a:xfrm>
            <a:off x="645065" y="1463040"/>
            <a:ext cx="3796306" cy="2690949"/>
          </a:xfrm>
        </p:spPr>
        <p:txBody>
          <a:bodyPr anchor="t">
            <a:normAutofit/>
          </a:bodyPr>
          <a:lstStyle/>
          <a:p>
            <a:r>
              <a:rPr lang="en-US" sz="4800"/>
              <a:t>Public Policy Measure 14</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D73781-F8E5-4E9D-8A4B-C622D5752DDD}"/>
              </a:ext>
            </a:extLst>
          </p:cNvPr>
          <p:cNvSpPr>
            <a:spLocks noGrp="1"/>
          </p:cNvSpPr>
          <p:nvPr>
            <p:ph idx="1"/>
          </p:nvPr>
        </p:nvSpPr>
        <p:spPr>
          <a:xfrm>
            <a:off x="5656218" y="1463039"/>
            <a:ext cx="5542387" cy="4300447"/>
          </a:xfrm>
        </p:spPr>
        <p:txBody>
          <a:bodyPr anchor="t">
            <a:normAutofit/>
          </a:bodyPr>
          <a:lstStyle/>
          <a:p>
            <a:r>
              <a:rPr lang="en-US" sz="2200" dirty="0"/>
              <a:t>IRC </a:t>
            </a:r>
            <a:r>
              <a:rPr lang="en-US" sz="2200"/>
              <a:t>participated in Job </a:t>
            </a:r>
            <a:r>
              <a:rPr lang="en-US" sz="2200" dirty="0"/>
              <a:t>Fairs and Employment Fairs throughout both counties to promote employment opportunities for those who participate in a Paid Internship Program.</a:t>
            </a:r>
          </a:p>
        </p:txBody>
      </p:sp>
      <p:pic>
        <p:nvPicPr>
          <p:cNvPr id="6" name="Audio 5">
            <a:hlinkClick r:id="" action="ppaction://media"/>
            <a:extLst>
              <a:ext uri="{FF2B5EF4-FFF2-40B4-BE49-F238E27FC236}">
                <a16:creationId xmlns:a16="http://schemas.microsoft.com/office/drawing/2014/main" id="{B381E6C5-A3BD-4125-B53F-CD34FD2571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7107117"/>
      </p:ext>
    </p:extLst>
  </p:cSld>
  <p:clrMapOvr>
    <a:masterClrMapping/>
  </p:clrMapOvr>
  <mc:AlternateContent xmlns:mc="http://schemas.openxmlformats.org/markup-compatibility/2006" xmlns:p14="http://schemas.microsoft.com/office/powerpoint/2010/main">
    <mc:Choice Requires="p14">
      <p:transition spd="slow" p14:dur="2000" advTm="10617"/>
    </mc:Choice>
    <mc:Fallback xmlns="">
      <p:transition spd="slow" advTm="1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F3D46-71C0-42B9-B7EC-25D8F6516942}"/>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15</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BF5E536-A648-4D26-B2FF-3F1507703D7F}"/>
              </a:ext>
            </a:extLst>
          </p:cNvPr>
          <p:cNvSpPr>
            <a:spLocks noGrp="1"/>
          </p:cNvSpPr>
          <p:nvPr>
            <p:ph idx="1"/>
          </p:nvPr>
        </p:nvSpPr>
        <p:spPr>
          <a:xfrm>
            <a:off x="6096000" y="1993106"/>
            <a:ext cx="5257799" cy="3717124"/>
          </a:xfrm>
        </p:spPr>
        <p:txBody>
          <a:bodyPr anchor="t">
            <a:normAutofit/>
          </a:bodyPr>
          <a:lstStyle/>
          <a:p>
            <a:r>
              <a:rPr lang="en-US" dirty="0"/>
              <a:t>Percentage of adults who were placed in competitive, integrated employment following participation in a Paid Internship Program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1C406E9F-E9E1-4363-9E47-029EA8343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3598207"/>
      </p:ext>
    </p:extLst>
  </p:cSld>
  <p:clrMapOvr>
    <a:masterClrMapping/>
  </p:clrMapOvr>
  <mc:AlternateContent xmlns:mc="http://schemas.openxmlformats.org/markup-compatibility/2006" xmlns:p14="http://schemas.microsoft.com/office/powerpoint/2010/main">
    <mc:Choice Requires="p14">
      <p:transition spd="slow" p14:dur="2000" advTm="11368"/>
    </mc:Choice>
    <mc:Fallback xmlns="">
      <p:transition spd="slow" advTm="1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4088F-4C05-4676-A6EA-3209394D6BC9}"/>
              </a:ext>
            </a:extLst>
          </p:cNvPr>
          <p:cNvSpPr>
            <a:spLocks noGrp="1"/>
          </p:cNvSpPr>
          <p:nvPr>
            <p:ph type="title"/>
          </p:nvPr>
        </p:nvSpPr>
        <p:spPr>
          <a:xfrm>
            <a:off x="645065" y="1165014"/>
            <a:ext cx="3796306" cy="4666206"/>
          </a:xfrm>
        </p:spPr>
        <p:txBody>
          <a:bodyPr anchor="ctr">
            <a:normAutofit/>
          </a:bodyPr>
          <a:lstStyle/>
          <a:p>
            <a:r>
              <a:rPr lang="en-US" sz="4800" dirty="0"/>
              <a:t>Public Policy Measure 15</a:t>
            </a:r>
          </a:p>
        </p:txBody>
      </p:sp>
      <p:grpSp>
        <p:nvGrpSpPr>
          <p:cNvPr id="10" name="Group 9">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1" name="Rectangle 10">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91C5B7-D732-4ECF-B38F-47127AD69FB0}"/>
              </a:ext>
            </a:extLst>
          </p:cNvPr>
          <p:cNvSpPr>
            <a:spLocks noGrp="1"/>
          </p:cNvSpPr>
          <p:nvPr>
            <p:ph idx="1"/>
          </p:nvPr>
        </p:nvSpPr>
        <p:spPr>
          <a:xfrm>
            <a:off x="5577840" y="1165014"/>
            <a:ext cx="5625253" cy="4666206"/>
          </a:xfrm>
        </p:spPr>
        <p:txBody>
          <a:bodyPr anchor="ctr">
            <a:normAutofit/>
          </a:bodyPr>
          <a:lstStyle/>
          <a:p>
            <a:r>
              <a:rPr lang="en-US" sz="2000"/>
              <a:t>See measure #14. </a:t>
            </a:r>
          </a:p>
        </p:txBody>
      </p:sp>
      <p:pic>
        <p:nvPicPr>
          <p:cNvPr id="5" name="Audio 4">
            <a:hlinkClick r:id="" action="ppaction://media"/>
            <a:extLst>
              <a:ext uri="{FF2B5EF4-FFF2-40B4-BE49-F238E27FC236}">
                <a16:creationId xmlns:a16="http://schemas.microsoft.com/office/drawing/2014/main" id="{2A2F2DF7-BE15-4CD6-8FDF-05A3CA5F5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1105219"/>
      </p:ext>
    </p:extLst>
  </p:cSld>
  <p:clrMapOvr>
    <a:masterClrMapping/>
  </p:clrMapOvr>
  <mc:AlternateContent xmlns:mc="http://schemas.openxmlformats.org/markup-compatibility/2006" xmlns:p14="http://schemas.microsoft.com/office/powerpoint/2010/main">
    <mc:Choice Requires="p14">
      <p:transition spd="slow" p14:dur="2000" advTm="24589"/>
    </mc:Choice>
    <mc:Fallback xmlns="">
      <p:transition spd="slow" advTm="2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80B77-2B28-430C-B48C-FEDD4D39CA4A}"/>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16</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F6F62B4-C4A4-4F04-A114-DD337801453B}"/>
              </a:ext>
            </a:extLst>
          </p:cNvPr>
          <p:cNvSpPr>
            <a:spLocks noGrp="1"/>
          </p:cNvSpPr>
          <p:nvPr>
            <p:ph idx="1"/>
          </p:nvPr>
        </p:nvSpPr>
        <p:spPr>
          <a:xfrm>
            <a:off x="6096000" y="2328862"/>
            <a:ext cx="5257799" cy="3381367"/>
          </a:xfrm>
        </p:spPr>
        <p:txBody>
          <a:bodyPr anchor="t">
            <a:normAutofit/>
          </a:bodyPr>
          <a:lstStyle/>
          <a:p>
            <a:r>
              <a:rPr lang="en-US" dirty="0"/>
              <a:t>Average hourly or salaried wages and hours worked per week for adults who participated in a Paid Internship Program during the fiscal year.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7867DB19-08DC-4575-8928-555C65E4B0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4161018"/>
      </p:ext>
    </p:extLst>
  </p:cSld>
  <p:clrMapOvr>
    <a:masterClrMapping/>
  </p:clrMapOvr>
  <mc:AlternateContent xmlns:mc="http://schemas.openxmlformats.org/markup-compatibility/2006" xmlns:p14="http://schemas.microsoft.com/office/powerpoint/2010/main">
    <mc:Choice Requires="p14">
      <p:transition spd="slow" p14:dur="2000" advTm="13309"/>
    </mc:Choice>
    <mc:Fallback xmlns="">
      <p:transition spd="slow" advTm="1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9BC54-BB05-476A-8BC6-0FFE14977A65}"/>
              </a:ext>
            </a:extLst>
          </p:cNvPr>
          <p:cNvSpPr>
            <a:spLocks noGrp="1"/>
          </p:cNvSpPr>
          <p:nvPr>
            <p:ph type="title"/>
          </p:nvPr>
        </p:nvSpPr>
        <p:spPr>
          <a:xfrm>
            <a:off x="645065" y="1463040"/>
            <a:ext cx="3796306" cy="2690949"/>
          </a:xfrm>
        </p:spPr>
        <p:txBody>
          <a:bodyPr anchor="t">
            <a:normAutofit/>
          </a:bodyPr>
          <a:lstStyle/>
          <a:p>
            <a:r>
              <a:rPr lang="en-US" sz="4800"/>
              <a:t>Public Policy Measure 16</a:t>
            </a:r>
            <a:br>
              <a:rPr lang="en-US" sz="4800"/>
            </a:br>
            <a:endParaRPr lang="en-US" sz="480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849C02-A0A0-4F8D-AEE2-6B519C798AA1}"/>
              </a:ext>
            </a:extLst>
          </p:cNvPr>
          <p:cNvSpPr>
            <a:spLocks noGrp="1"/>
          </p:cNvSpPr>
          <p:nvPr>
            <p:ph idx="1"/>
          </p:nvPr>
        </p:nvSpPr>
        <p:spPr>
          <a:xfrm>
            <a:off x="5656218" y="1463039"/>
            <a:ext cx="5542387" cy="4300447"/>
          </a:xfrm>
        </p:spPr>
        <p:txBody>
          <a:bodyPr anchor="t">
            <a:normAutofit/>
          </a:bodyPr>
          <a:lstStyle/>
          <a:p>
            <a:r>
              <a:rPr lang="en-US" sz="2200" dirty="0"/>
              <a:t>See measure #14.</a:t>
            </a:r>
          </a:p>
        </p:txBody>
      </p:sp>
      <p:pic>
        <p:nvPicPr>
          <p:cNvPr id="7" name="Audio 6">
            <a:hlinkClick r:id="" action="ppaction://media"/>
            <a:extLst>
              <a:ext uri="{FF2B5EF4-FFF2-40B4-BE49-F238E27FC236}">
                <a16:creationId xmlns:a16="http://schemas.microsoft.com/office/drawing/2014/main" id="{50C0486D-236C-47A5-AE9B-AFE6E05B7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3870714"/>
      </p:ext>
    </p:extLst>
  </p:cSld>
  <p:clrMapOvr>
    <a:masterClrMapping/>
  </p:clrMapOvr>
  <mc:AlternateContent xmlns:mc="http://schemas.openxmlformats.org/markup-compatibility/2006" xmlns:p14="http://schemas.microsoft.com/office/powerpoint/2010/main">
    <mc:Choice Requires="p14">
      <p:transition spd="slow" p14:dur="2000" advTm="23260"/>
    </mc:Choice>
    <mc:Fallback xmlns="">
      <p:transition spd="slow" advTm="2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75662-7816-4E8D-A5E3-A76F08C70DB9}"/>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Public Policy Measure 1</a:t>
            </a:r>
          </a:p>
        </p:txBody>
      </p:sp>
      <p:sp>
        <p:nvSpPr>
          <p:cNvPr id="3" name="Content Placeholder 2">
            <a:extLst>
              <a:ext uri="{FF2B5EF4-FFF2-40B4-BE49-F238E27FC236}">
                <a16:creationId xmlns:a16="http://schemas.microsoft.com/office/drawing/2014/main" id="{3F997D75-068A-496F-841D-8DDA78FEC4A7}"/>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en-US" sz="2400" kern="1200">
                <a:solidFill>
                  <a:schemeClr val="tx1"/>
                </a:solidFill>
                <a:latin typeface="+mn-lt"/>
                <a:ea typeface="+mn-ea"/>
                <a:cs typeface="+mn-cs"/>
              </a:rPr>
              <a:t>Percent of total annual Purchase of Services (POS) by individuals diagnoses and ethnicity. </a:t>
            </a:r>
          </a:p>
        </p:txBody>
      </p:sp>
      <p:pic>
        <p:nvPicPr>
          <p:cNvPr id="4" name="Audio 3">
            <a:hlinkClick r:id="" action="ppaction://media"/>
            <a:extLst>
              <a:ext uri="{FF2B5EF4-FFF2-40B4-BE49-F238E27FC236}">
                <a16:creationId xmlns:a16="http://schemas.microsoft.com/office/drawing/2014/main" id="{E84FDE10-C8A6-428A-95E2-D7D5B48019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8542953"/>
      </p:ext>
    </p:extLst>
  </p:cSld>
  <p:clrMapOvr>
    <a:masterClrMapping/>
  </p:clrMapOvr>
  <mc:AlternateContent xmlns:mc="http://schemas.openxmlformats.org/markup-compatibility/2006" xmlns:p14="http://schemas.microsoft.com/office/powerpoint/2010/main">
    <mc:Choice Requires="p14">
      <p:transition spd="slow" p14:dur="2000" advTm="11314"/>
    </mc:Choice>
    <mc:Fallback xmlns="">
      <p:transition spd="slow" advTm="1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D3164-252B-4719-8EB9-7E86C54C14BE}"/>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17</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179E44F-4053-4E77-B672-BB496B16DB42}"/>
              </a:ext>
            </a:extLst>
          </p:cNvPr>
          <p:cNvSpPr>
            <a:spLocks noGrp="1"/>
          </p:cNvSpPr>
          <p:nvPr>
            <p:ph idx="1"/>
          </p:nvPr>
        </p:nvSpPr>
        <p:spPr>
          <a:xfrm>
            <a:off x="5874984" y="2814638"/>
            <a:ext cx="5609624" cy="2903267"/>
          </a:xfrm>
        </p:spPr>
        <p:txBody>
          <a:bodyPr anchor="t">
            <a:normAutofit/>
          </a:bodyPr>
          <a:lstStyle/>
          <a:p>
            <a:r>
              <a:rPr lang="en-US" dirty="0"/>
              <a:t> Percentage of adults who reported having integrated employment as a goal on their IPP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9E8F4C57-9BF7-42EE-974F-DDEA91CC6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5700360"/>
      </p:ext>
    </p:extLst>
  </p:cSld>
  <p:clrMapOvr>
    <a:masterClrMapping/>
  </p:clrMapOvr>
  <mc:AlternateContent xmlns:mc="http://schemas.openxmlformats.org/markup-compatibility/2006" xmlns:p14="http://schemas.microsoft.com/office/powerpoint/2010/main">
    <mc:Choice Requires="p14">
      <p:transition spd="slow" p14:dur="2000" advTm="10183"/>
    </mc:Choice>
    <mc:Fallback xmlns="">
      <p:transition spd="slow" advTm="1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3C1AB-0994-4F51-98CF-6D6F73705291}"/>
              </a:ext>
            </a:extLst>
          </p:cNvPr>
          <p:cNvSpPr>
            <a:spLocks noGrp="1"/>
          </p:cNvSpPr>
          <p:nvPr>
            <p:ph type="title"/>
          </p:nvPr>
        </p:nvSpPr>
        <p:spPr>
          <a:xfrm>
            <a:off x="645065" y="1463040"/>
            <a:ext cx="3796306" cy="2690949"/>
          </a:xfrm>
        </p:spPr>
        <p:txBody>
          <a:bodyPr anchor="t">
            <a:normAutofit/>
          </a:bodyPr>
          <a:lstStyle/>
          <a:p>
            <a:r>
              <a:rPr lang="en-US" sz="4800"/>
              <a:t>Public Policy Measure 17</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42EEEC-47C5-48E6-BD12-2876AA7E2F98}"/>
              </a:ext>
            </a:extLst>
          </p:cNvPr>
          <p:cNvSpPr>
            <a:spLocks noGrp="1"/>
          </p:cNvSpPr>
          <p:nvPr>
            <p:ph idx="1"/>
          </p:nvPr>
        </p:nvSpPr>
        <p:spPr>
          <a:xfrm>
            <a:off x="5656218" y="1463039"/>
            <a:ext cx="5542387" cy="4300447"/>
          </a:xfrm>
        </p:spPr>
        <p:txBody>
          <a:bodyPr anchor="t">
            <a:normAutofit/>
          </a:bodyPr>
          <a:lstStyle/>
          <a:p>
            <a:r>
              <a:rPr lang="en-US" sz="1700" dirty="0"/>
              <a:t>IRC Employment Specialists continued to train and consult with adult and transition units on integrated employment.</a:t>
            </a:r>
          </a:p>
          <a:p>
            <a:pPr marL="0" indent="0">
              <a:buNone/>
            </a:pPr>
            <a:endParaRPr lang="en-US" sz="1700" dirty="0"/>
          </a:p>
          <a:p>
            <a:r>
              <a:rPr lang="en-US" sz="1700" dirty="0"/>
              <a:t>IRC developed IPPs based on Person Centered Planning through the Training and Development Department.</a:t>
            </a:r>
          </a:p>
          <a:p>
            <a:pPr marL="0" indent="0">
              <a:buNone/>
            </a:pPr>
            <a:endParaRPr lang="en-US" sz="1700" dirty="0"/>
          </a:p>
          <a:p>
            <a:r>
              <a:rPr lang="en-US" sz="1700" dirty="0"/>
              <a:t>IRC Employment Specialists were unable to create a Public Service Announcement in collaboration with the Community Engagement Unit.</a:t>
            </a:r>
          </a:p>
          <a:p>
            <a:endParaRPr lang="en-US" sz="1700" dirty="0"/>
          </a:p>
          <a:p>
            <a:r>
              <a:rPr lang="en-US" sz="1700" dirty="0"/>
              <a:t>IRC CSCs added or made addendums to IPPs for adults who show interest in integrated employment. </a:t>
            </a:r>
          </a:p>
        </p:txBody>
      </p:sp>
      <p:pic>
        <p:nvPicPr>
          <p:cNvPr id="5" name="Audio 4">
            <a:hlinkClick r:id="" action="ppaction://media"/>
            <a:extLst>
              <a:ext uri="{FF2B5EF4-FFF2-40B4-BE49-F238E27FC236}">
                <a16:creationId xmlns:a16="http://schemas.microsoft.com/office/drawing/2014/main" id="{EA82A24E-A411-4786-86A8-BDCEA21F8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6072441"/>
      </p:ext>
    </p:extLst>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181DA-673A-4EEC-80F2-8ED7A75B2AFC}"/>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18</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C10BFAF-457D-4A89-A4E1-74058B4F4CA4}"/>
              </a:ext>
            </a:extLst>
          </p:cNvPr>
          <p:cNvSpPr>
            <a:spLocks noGrp="1"/>
          </p:cNvSpPr>
          <p:nvPr>
            <p:ph idx="1"/>
          </p:nvPr>
        </p:nvSpPr>
        <p:spPr>
          <a:xfrm>
            <a:off x="6096000" y="1528762"/>
            <a:ext cx="5257799" cy="4181467"/>
          </a:xfrm>
        </p:spPr>
        <p:txBody>
          <a:bodyPr anchor="t">
            <a:normAutofit/>
          </a:bodyPr>
          <a:lstStyle/>
          <a:p>
            <a:r>
              <a:rPr lang="en-US" dirty="0"/>
              <a:t>Average wages and hours worked for adults engaged in competitive, integrated employment, on behalf of those to whom incentive payments have been made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7D06D0B3-656B-45E8-8BFC-CE63C4C993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2399561"/>
      </p:ext>
    </p:extLst>
  </p:cSld>
  <p:clrMapOvr>
    <a:masterClrMapping/>
  </p:clrMapOvr>
  <mc:AlternateContent xmlns:mc="http://schemas.openxmlformats.org/markup-compatibility/2006" xmlns:p14="http://schemas.microsoft.com/office/powerpoint/2010/main">
    <mc:Choice Requires="p14">
      <p:transition spd="slow" p14:dur="2000" advTm="12584"/>
    </mc:Choice>
    <mc:Fallback xmlns="">
      <p:transition spd="slow" advTm="1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D7BE9-A617-4709-BC60-F4DEF50343AF}"/>
              </a:ext>
            </a:extLst>
          </p:cNvPr>
          <p:cNvSpPr>
            <a:spLocks noGrp="1"/>
          </p:cNvSpPr>
          <p:nvPr>
            <p:ph type="title"/>
          </p:nvPr>
        </p:nvSpPr>
        <p:spPr>
          <a:xfrm>
            <a:off x="645065" y="1463040"/>
            <a:ext cx="3796306" cy="2690949"/>
          </a:xfrm>
        </p:spPr>
        <p:txBody>
          <a:bodyPr anchor="t">
            <a:normAutofit/>
          </a:bodyPr>
          <a:lstStyle/>
          <a:p>
            <a:r>
              <a:rPr lang="en-US" sz="4800"/>
              <a:t>Public Policy Measure 18</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2D7CD9-1FA3-4D92-83C7-13B05FABBCFE}"/>
              </a:ext>
            </a:extLst>
          </p:cNvPr>
          <p:cNvSpPr>
            <a:spLocks noGrp="1"/>
          </p:cNvSpPr>
          <p:nvPr>
            <p:ph idx="1"/>
          </p:nvPr>
        </p:nvSpPr>
        <p:spPr>
          <a:xfrm>
            <a:off x="5656218" y="1463039"/>
            <a:ext cx="5542387" cy="4300447"/>
          </a:xfrm>
        </p:spPr>
        <p:txBody>
          <a:bodyPr anchor="t">
            <a:normAutofit/>
          </a:bodyPr>
          <a:lstStyle/>
          <a:p>
            <a:r>
              <a:rPr lang="en-US" sz="2200" dirty="0"/>
              <a:t>IRC Employment Specialists continued meeting with local school districts and the vendor community.</a:t>
            </a:r>
          </a:p>
          <a:p>
            <a:pPr marL="0" indent="0">
              <a:buNone/>
            </a:pPr>
            <a:endParaRPr lang="en-US" sz="2200" dirty="0"/>
          </a:p>
          <a:p>
            <a:r>
              <a:rPr lang="en-US" sz="2200" dirty="0"/>
              <a:t>IRC Employment Specialists continued meeting with local Chambers of Commerce and Workforce Development Boards to develop opportunities.</a:t>
            </a:r>
          </a:p>
        </p:txBody>
      </p:sp>
      <p:pic>
        <p:nvPicPr>
          <p:cNvPr id="4" name="Audio 3">
            <a:hlinkClick r:id="" action="ppaction://media"/>
            <a:extLst>
              <a:ext uri="{FF2B5EF4-FFF2-40B4-BE49-F238E27FC236}">
                <a16:creationId xmlns:a16="http://schemas.microsoft.com/office/drawing/2014/main" id="{562B464C-2206-4586-A5CE-08A418649F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4281841"/>
      </p:ext>
    </p:extLst>
  </p:cSld>
  <p:clrMapOvr>
    <a:masterClrMapping/>
  </p:clrMapOvr>
  <mc:AlternateContent xmlns:mc="http://schemas.openxmlformats.org/markup-compatibility/2006" xmlns:p14="http://schemas.microsoft.com/office/powerpoint/2010/main">
    <mc:Choice Requires="p14">
      <p:transition spd="slow" p14:dur="2000" advTm="21675"/>
    </mc:Choice>
    <mc:Fallback xmlns="">
      <p:transition spd="slow" advTm="2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68ED62-AAD5-4899-8568-863BF98C7661}"/>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Public Policy Measure 19</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6DC85A4-D28D-45DA-97E5-7C0405F09DA2}"/>
              </a:ext>
            </a:extLst>
          </p:cNvPr>
          <p:cNvSpPr>
            <a:spLocks noGrp="1"/>
          </p:cNvSpPr>
          <p:nvPr>
            <p:ph idx="1"/>
          </p:nvPr>
        </p:nvSpPr>
        <p:spPr>
          <a:xfrm>
            <a:off x="5896112" y="1554727"/>
            <a:ext cx="5661518" cy="4889350"/>
          </a:xfrm>
        </p:spPr>
        <p:txBody>
          <a:bodyPr anchor="t">
            <a:normAutofit/>
          </a:bodyPr>
          <a:lstStyle/>
          <a:p>
            <a:r>
              <a:rPr lang="en-US" dirty="0"/>
              <a:t>Number and percent of individuals receiving only case management services by age and ethnicity</a:t>
            </a:r>
          </a:p>
          <a:p>
            <a:pPr marL="0" indent="0">
              <a:buNone/>
            </a:pPr>
            <a:r>
              <a:rPr lang="en-US" dirty="0"/>
              <a:t>	• Birth to age two, inclusive</a:t>
            </a:r>
          </a:p>
          <a:p>
            <a:pPr marL="0" indent="0">
              <a:buNone/>
            </a:pPr>
            <a:r>
              <a:rPr lang="en-US" dirty="0"/>
              <a:t>	• Age three to 21, inclusive</a:t>
            </a:r>
          </a:p>
          <a:p>
            <a:pPr marL="0" indent="0">
              <a:buNone/>
            </a:pPr>
            <a:r>
              <a:rPr lang="en-US" dirty="0"/>
              <a:t>	</a:t>
            </a:r>
          </a:p>
          <a:p>
            <a:pPr marL="0" indent="0">
              <a:buNone/>
            </a:pPr>
            <a:r>
              <a:rPr lang="en-US" dirty="0"/>
              <a:t>• Twenty-two and older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1AA1A9CE-24AA-463D-ACBE-14F70846D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0711429"/>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EBC4B-F5B3-450E-8C65-CC88DDF8BC08}"/>
              </a:ext>
            </a:extLst>
          </p:cNvPr>
          <p:cNvSpPr>
            <a:spLocks noGrp="1"/>
          </p:cNvSpPr>
          <p:nvPr>
            <p:ph type="title"/>
          </p:nvPr>
        </p:nvSpPr>
        <p:spPr>
          <a:xfrm>
            <a:off x="645065" y="1463040"/>
            <a:ext cx="3796306" cy="2690949"/>
          </a:xfrm>
        </p:spPr>
        <p:txBody>
          <a:bodyPr anchor="t">
            <a:normAutofit/>
          </a:bodyPr>
          <a:lstStyle/>
          <a:p>
            <a:r>
              <a:rPr lang="en-US" sz="4800"/>
              <a:t>Public Policy Measure 19</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227F90-33E7-4282-9356-4B71AC92EA8A}"/>
              </a:ext>
            </a:extLst>
          </p:cNvPr>
          <p:cNvSpPr>
            <a:spLocks noGrp="1"/>
          </p:cNvSpPr>
          <p:nvPr>
            <p:ph idx="1"/>
          </p:nvPr>
        </p:nvSpPr>
        <p:spPr>
          <a:xfrm>
            <a:off x="5656218" y="1463039"/>
            <a:ext cx="5542387" cy="4300447"/>
          </a:xfrm>
        </p:spPr>
        <p:txBody>
          <a:bodyPr anchor="t">
            <a:normAutofit/>
          </a:bodyPr>
          <a:lstStyle/>
          <a:p>
            <a:r>
              <a:rPr lang="en-US" sz="2200" dirty="0"/>
              <a:t>See statement and activities in measure #3</a:t>
            </a:r>
          </a:p>
        </p:txBody>
      </p:sp>
      <p:pic>
        <p:nvPicPr>
          <p:cNvPr id="4" name="Audio 3">
            <a:hlinkClick r:id="" action="ppaction://media"/>
            <a:extLst>
              <a:ext uri="{FF2B5EF4-FFF2-40B4-BE49-F238E27FC236}">
                <a16:creationId xmlns:a16="http://schemas.microsoft.com/office/drawing/2014/main" id="{61FC7816-6D60-4390-A92D-BB539ED54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1245256"/>
      </p:ext>
    </p:extLst>
  </p:cSld>
  <p:clrMapOvr>
    <a:masterClrMapping/>
  </p:clrMapOvr>
  <mc:AlternateContent xmlns:mc="http://schemas.openxmlformats.org/markup-compatibility/2006" xmlns:p14="http://schemas.microsoft.com/office/powerpoint/2010/main">
    <mc:Choice Requires="p14">
      <p:transition spd="slow" p14:dur="2000" advTm="28357"/>
    </mc:Choice>
    <mc:Fallback xmlns="">
      <p:transition spd="slow" advTm="2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D7313-B284-47AD-93AB-3B1DB7BE344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Thank You </a:t>
            </a:r>
          </a:p>
        </p:txBody>
      </p:sp>
      <p:pic>
        <p:nvPicPr>
          <p:cNvPr id="4" name="Content Placeholder 3">
            <a:extLst>
              <a:ext uri="{FF2B5EF4-FFF2-40B4-BE49-F238E27FC236}">
                <a16:creationId xmlns:a16="http://schemas.microsoft.com/office/drawing/2014/main" id="{C5519F40-5D29-4B77-90EA-49F772B89AA1}"/>
              </a:ext>
            </a:extLst>
          </p:cNvPr>
          <p:cNvPicPr>
            <a:picLocks noGrp="1" noChangeAspect="1"/>
          </p:cNvPicPr>
          <p:nvPr>
            <p:ph idx="1"/>
          </p:nvPr>
        </p:nvPicPr>
        <p:blipFill>
          <a:blip r:embed="rId4"/>
          <a:stretch>
            <a:fillRect/>
          </a:stretch>
        </p:blipFill>
        <p:spPr>
          <a:xfrm>
            <a:off x="4777316" y="808790"/>
            <a:ext cx="6780700" cy="5238090"/>
          </a:xfrm>
          <a:prstGeom prst="rect">
            <a:avLst/>
          </a:prstGeom>
        </p:spPr>
      </p:pic>
      <p:pic>
        <p:nvPicPr>
          <p:cNvPr id="5" name="Audio 4">
            <a:hlinkClick r:id="" action="ppaction://media"/>
            <a:extLst>
              <a:ext uri="{FF2B5EF4-FFF2-40B4-BE49-F238E27FC236}">
                <a16:creationId xmlns:a16="http://schemas.microsoft.com/office/drawing/2014/main" id="{02C45638-BDEB-465F-906F-FDE48CA632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8683935"/>
      </p:ext>
    </p:extLst>
  </p:cSld>
  <p:clrMapOvr>
    <a:masterClrMapping/>
  </p:clrMapOvr>
  <mc:AlternateContent xmlns:mc="http://schemas.openxmlformats.org/markup-compatibility/2006" xmlns:p14="http://schemas.microsoft.com/office/powerpoint/2010/main">
    <mc:Choice Requires="p14">
      <p:transition spd="slow" p14:dur="2000" advTm="15793"/>
    </mc:Choice>
    <mc:Fallback xmlns="">
      <p:transition spd="slow" advTm="1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4F93B4-872E-468D-BB44-947EDD0DD1C9}"/>
              </a:ext>
            </a:extLst>
          </p:cNvPr>
          <p:cNvSpPr>
            <a:spLocks noGrp="1"/>
          </p:cNvSpPr>
          <p:nvPr>
            <p:ph type="title"/>
          </p:nvPr>
        </p:nvSpPr>
        <p:spPr>
          <a:xfrm>
            <a:off x="6096000" y="2250595"/>
            <a:ext cx="4977976" cy="1454051"/>
          </a:xfrm>
        </p:spPr>
        <p:txBody>
          <a:bodyPr>
            <a:normAutofit/>
          </a:bodyPr>
          <a:lstStyle/>
          <a:p>
            <a:r>
              <a:rPr lang="en-US" dirty="0">
                <a:solidFill>
                  <a:srgbClr val="000000"/>
                </a:solidFill>
              </a:rPr>
              <a:t>Public Input</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ustomer Review">
            <a:extLst>
              <a:ext uri="{FF2B5EF4-FFF2-40B4-BE49-F238E27FC236}">
                <a16:creationId xmlns:a16="http://schemas.microsoft.com/office/drawing/2014/main" id="{45E03CC1-6624-450C-98B2-01275F26D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0F54A41B-DC6D-4D4B-857C-64F1FE1E9BC5}"/>
              </a:ext>
            </a:extLst>
          </p:cNvPr>
          <p:cNvSpPr>
            <a:spLocks noGrp="1"/>
          </p:cNvSpPr>
          <p:nvPr>
            <p:ph idx="1"/>
          </p:nvPr>
        </p:nvSpPr>
        <p:spPr>
          <a:xfrm>
            <a:off x="6065129" y="3414349"/>
            <a:ext cx="4977578" cy="1814562"/>
          </a:xfrm>
        </p:spPr>
        <p:txBody>
          <a:bodyPr anchor="ctr">
            <a:normAutofit/>
          </a:bodyPr>
          <a:lstStyle/>
          <a:p>
            <a:r>
              <a:rPr lang="en-US" dirty="0">
                <a:solidFill>
                  <a:srgbClr val="000000"/>
                </a:solidFill>
              </a:rPr>
              <a:t>(3 minutes per person please)</a:t>
            </a:r>
          </a:p>
          <a:p>
            <a:pPr marL="0" indent="0">
              <a:buNone/>
            </a:pPr>
            <a:endParaRPr lang="en-US" dirty="0">
              <a:solidFill>
                <a:srgbClr val="000000"/>
              </a:solidFill>
            </a:endParaRPr>
          </a:p>
        </p:txBody>
      </p:sp>
      <p:pic>
        <p:nvPicPr>
          <p:cNvPr id="8" name="Audio 7">
            <a:hlinkClick r:id="" action="ppaction://media"/>
            <a:extLst>
              <a:ext uri="{FF2B5EF4-FFF2-40B4-BE49-F238E27FC236}">
                <a16:creationId xmlns:a16="http://schemas.microsoft.com/office/drawing/2014/main" id="{6DF9E754-980A-4CED-9D04-54E02FF86B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4029435"/>
      </p:ext>
    </p:extLst>
  </p:cSld>
  <p:clrMapOvr>
    <a:masterClrMapping/>
  </p:clrMapOvr>
  <mc:AlternateContent xmlns:mc="http://schemas.openxmlformats.org/markup-compatibility/2006" xmlns:p14="http://schemas.microsoft.com/office/powerpoint/2010/main">
    <mc:Choice Requires="p14">
      <p:transition spd="slow" p14:dur="2000" advTm="18171"/>
    </mc:Choice>
    <mc:Fallback xmlns="">
      <p:transition spd="slow" advTm="18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72BF1A-BF30-40F4-85ED-51342C95CD3E}"/>
              </a:ext>
            </a:extLst>
          </p:cNvPr>
          <p:cNvSpPr>
            <a:spLocks noGrp="1"/>
          </p:cNvSpPr>
          <p:nvPr>
            <p:ph type="title"/>
          </p:nvPr>
        </p:nvSpPr>
        <p:spPr>
          <a:xfrm>
            <a:off x="645065" y="1463040"/>
            <a:ext cx="3796306" cy="2690949"/>
          </a:xfrm>
        </p:spPr>
        <p:txBody>
          <a:bodyPr anchor="t">
            <a:normAutofit/>
          </a:bodyPr>
          <a:lstStyle/>
          <a:p>
            <a:r>
              <a:rPr lang="en-US" sz="4800"/>
              <a:t>Public Policy Measure 1</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16ABE0C-8E90-4101-BB06-0CC39FE199C7}"/>
              </a:ext>
            </a:extLst>
          </p:cNvPr>
          <p:cNvGraphicFramePr>
            <a:graphicFrameLocks noGrp="1"/>
          </p:cNvGraphicFramePr>
          <p:nvPr>
            <p:ph idx="1"/>
            <p:extLst>
              <p:ext uri="{D42A27DB-BD31-4B8C-83A1-F6EECF244321}">
                <p14:modId xmlns:p14="http://schemas.microsoft.com/office/powerpoint/2010/main" val="4221334767"/>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D87C58B1-4192-4CA6-8699-D380831433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9161041"/>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C4BEB-3DC2-4155-B6C8-503C41DEC715}"/>
              </a:ext>
            </a:extLst>
          </p:cNvPr>
          <p:cNvSpPr>
            <a:spLocks noGrp="1"/>
          </p:cNvSpPr>
          <p:nvPr>
            <p:ph type="title"/>
          </p:nvPr>
        </p:nvSpPr>
        <p:spPr>
          <a:xfrm>
            <a:off x="1075767" y="1188637"/>
            <a:ext cx="2988234" cy="4480726"/>
          </a:xfrm>
        </p:spPr>
        <p:txBody>
          <a:bodyPr>
            <a:normAutofit/>
          </a:bodyPr>
          <a:lstStyle/>
          <a:p>
            <a:pPr algn="r"/>
            <a:r>
              <a:rPr lang="en-US" sz="3600" dirty="0"/>
              <a:t>The data also reflected that</a:t>
            </a:r>
          </a:p>
        </p:txBody>
      </p:sp>
      <p:cxnSp>
        <p:nvCxnSpPr>
          <p:cNvPr id="25" name="Straight Connector 2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3C4419-FE1A-480B-9A80-357E7EF54144}"/>
              </a:ext>
            </a:extLst>
          </p:cNvPr>
          <p:cNvSpPr>
            <a:spLocks noGrp="1"/>
          </p:cNvSpPr>
          <p:nvPr>
            <p:ph idx="1"/>
          </p:nvPr>
        </p:nvSpPr>
        <p:spPr>
          <a:xfrm>
            <a:off x="5255260" y="1648870"/>
            <a:ext cx="4702848" cy="3560260"/>
          </a:xfrm>
        </p:spPr>
        <p:txBody>
          <a:bodyPr anchor="ctr">
            <a:normAutofit/>
          </a:bodyPr>
          <a:lstStyle/>
          <a:p>
            <a:r>
              <a:rPr lang="en-US" sz="1700" dirty="0"/>
              <a:t>Overall consumer growth from FY 17/18 to FY 18/19 = 1,034 consumers (from 38,625 to 39,659)</a:t>
            </a:r>
          </a:p>
          <a:p>
            <a:r>
              <a:rPr lang="en-US" sz="1700" dirty="0"/>
              <a:t>Per capita expenditures among Spanish primary language consumers increased by $671 and utilization stayed the same as last year</a:t>
            </a:r>
          </a:p>
          <a:p>
            <a:r>
              <a:rPr lang="en-US" sz="1700" dirty="0"/>
              <a:t>Per capita expenditures among consumers with Autism increased by $792 and utilization stayed close to the same as last year</a:t>
            </a:r>
          </a:p>
          <a:p>
            <a:r>
              <a:rPr lang="en-US" sz="1700" dirty="0"/>
              <a:t>Per capita expenditures among Hispanic consumers increased by $924 and utilization stayed the same as last year</a:t>
            </a:r>
          </a:p>
        </p:txBody>
      </p:sp>
      <p:pic>
        <p:nvPicPr>
          <p:cNvPr id="6" name="Audio 5">
            <a:hlinkClick r:id="" action="ppaction://media"/>
            <a:extLst>
              <a:ext uri="{FF2B5EF4-FFF2-40B4-BE49-F238E27FC236}">
                <a16:creationId xmlns:a16="http://schemas.microsoft.com/office/drawing/2014/main" id="{9EE7540F-5BDB-48CA-BF2C-194A7A2C0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2761218"/>
      </p:ext>
    </p:extLst>
  </p:cSld>
  <p:clrMapOvr>
    <a:masterClrMapping/>
  </p:clrMapOvr>
  <mc:AlternateContent xmlns:mc="http://schemas.openxmlformats.org/markup-compatibility/2006" xmlns:p14="http://schemas.microsoft.com/office/powerpoint/2010/main">
    <mc:Choice Requires="p14">
      <p:transition spd="slow" p14:dur="2000" advTm="54002"/>
    </mc:Choice>
    <mc:Fallback xmlns="">
      <p:transition spd="slow" advTm="5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8D19A740-74CE-41C7-8A50-DE6456E9EB37}"/>
              </a:ext>
            </a:extLst>
          </p:cNvPr>
          <p:cNvPicPr>
            <a:picLocks noChangeAspect="1"/>
          </p:cNvPicPr>
          <p:nvPr/>
        </p:nvPicPr>
        <p:blipFill rotWithShape="1">
          <a:blip r:embed="rId4">
            <a:alphaModFix/>
          </a:blip>
          <a:srcRect l="10651" r="24782"/>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B9A16341-FDA6-4696-9949-27675240C270}"/>
              </a:ext>
            </a:extLst>
          </p:cNvPr>
          <p:cNvSpPr>
            <a:spLocks noGrp="1"/>
          </p:cNvSpPr>
          <p:nvPr>
            <p:ph idx="1"/>
          </p:nvPr>
        </p:nvSpPr>
        <p:spPr>
          <a:xfrm>
            <a:off x="804997" y="2272143"/>
            <a:ext cx="4706803" cy="3788830"/>
          </a:xfrm>
        </p:spPr>
        <p:txBody>
          <a:bodyPr anchor="ctr">
            <a:normAutofit/>
          </a:bodyPr>
          <a:lstStyle/>
          <a:p>
            <a:pPr marL="0" indent="0">
              <a:buNone/>
            </a:pPr>
            <a:r>
              <a:rPr lang="en-US" sz="2000" dirty="0">
                <a:solidFill>
                  <a:srgbClr val="000000"/>
                </a:solidFill>
              </a:rPr>
              <a:t>IRC continued to develop the Cultural Specialist position to increase education, engagement, and cultural competency of IRC staff, consumers, families, and community partners as well as maintain records, collect data, and track qualitative and quantitative outcomes from our Community Based Organizations (CBO)</a:t>
            </a:r>
          </a:p>
        </p:txBody>
      </p:sp>
      <p:pic>
        <p:nvPicPr>
          <p:cNvPr id="2" name="Audio 1">
            <a:hlinkClick r:id="" action="ppaction://media"/>
            <a:extLst>
              <a:ext uri="{FF2B5EF4-FFF2-40B4-BE49-F238E27FC236}">
                <a16:creationId xmlns:a16="http://schemas.microsoft.com/office/drawing/2014/main" id="{01284C28-BA8E-4211-9DDC-C551AC9821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9464178"/>
      </p:ext>
    </p:extLst>
  </p:cSld>
  <p:clrMapOvr>
    <a:masterClrMapping/>
  </p:clrMapOvr>
  <mc:AlternateContent xmlns:mc="http://schemas.openxmlformats.org/markup-compatibility/2006" xmlns:p14="http://schemas.microsoft.com/office/powerpoint/2010/main">
    <mc:Choice Requires="p14">
      <p:transition spd="slow" p14:dur="2000" advTm="19605"/>
    </mc:Choice>
    <mc:Fallback xmlns="">
      <p:transition spd="slow" advTm="1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E7E3-9837-492A-A10F-C76B6C34092C}"/>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a:t>POS Presentation </a:t>
            </a:r>
          </a:p>
        </p:txBody>
      </p:sp>
      <p:pic>
        <p:nvPicPr>
          <p:cNvPr id="7" name="Picture 6" descr="Text&#10;&#10;Description automatically generated">
            <a:extLst>
              <a:ext uri="{FF2B5EF4-FFF2-40B4-BE49-F238E27FC236}">
                <a16:creationId xmlns:a16="http://schemas.microsoft.com/office/drawing/2014/main" id="{61621441-7BF7-4E25-AEF6-54292BCC6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11" y="321733"/>
            <a:ext cx="3984262" cy="3984262"/>
          </a:xfrm>
          <a:prstGeom prst="rect">
            <a:avLst/>
          </a:prstGeom>
        </p:spPr>
      </p:pic>
      <p:cxnSp>
        <p:nvCxnSpPr>
          <p:cNvPr id="21" name="Straight Connector 2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87077D92-6B0B-4C34-99BF-32853CE05FE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148727" y="321735"/>
            <a:ext cx="3984259" cy="3984259"/>
          </a:xfrm>
          <a:prstGeom prst="rect">
            <a:avLst/>
          </a:prstGeom>
        </p:spPr>
      </p:pic>
      <p:pic>
        <p:nvPicPr>
          <p:cNvPr id="3" name="Audio 2">
            <a:hlinkClick r:id="" action="ppaction://media"/>
            <a:extLst>
              <a:ext uri="{FF2B5EF4-FFF2-40B4-BE49-F238E27FC236}">
                <a16:creationId xmlns:a16="http://schemas.microsoft.com/office/drawing/2014/main" id="{3C993C35-8EF6-422A-8EC9-98B369B71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1565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409"/>
    </mc:Choice>
    <mc:Fallback xmlns="">
      <p:transition spd="slow" advTm="1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5730A0D-84F5-4BC0-A769-B29E832EAB87}"/>
              </a:ext>
            </a:extLst>
          </p:cNvPr>
          <p:cNvSpPr>
            <a:spLocks noGrp="1"/>
          </p:cNvSpPr>
          <p:nvPr>
            <p:ph type="title"/>
          </p:nvPr>
        </p:nvSpPr>
        <p:spPr>
          <a:xfrm>
            <a:off x="1188069" y="381935"/>
            <a:ext cx="4008583" cy="5974414"/>
          </a:xfrm>
        </p:spPr>
        <p:txBody>
          <a:bodyPr anchor="ctr">
            <a:normAutofit/>
          </a:bodyPr>
          <a:lstStyle/>
          <a:p>
            <a:r>
              <a:rPr lang="en-US" sz="5600" dirty="0">
                <a:solidFill>
                  <a:srgbClr val="FFFFFF"/>
                </a:solidFill>
              </a:rPr>
              <a:t>You May Watch the POS Presentation </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4D4B8126-125E-4FBB-861D-11F958E85C7E}"/>
              </a:ext>
            </a:extLst>
          </p:cNvPr>
          <p:cNvSpPr>
            <a:spLocks noGrp="1"/>
          </p:cNvSpPr>
          <p:nvPr>
            <p:ph idx="1"/>
          </p:nvPr>
        </p:nvSpPr>
        <p:spPr>
          <a:xfrm>
            <a:off x="6297233" y="518400"/>
            <a:ext cx="4771607" cy="5837949"/>
          </a:xfrm>
        </p:spPr>
        <p:txBody>
          <a:bodyPr anchor="ctr">
            <a:normAutofit/>
          </a:bodyPr>
          <a:lstStyle/>
          <a:p>
            <a:pPr marL="0" indent="0">
              <a:buNone/>
            </a:pPr>
            <a:r>
              <a:rPr lang="en-US" sz="2000" dirty="0">
                <a:solidFill>
                  <a:schemeClr val="tx1">
                    <a:alpha val="80000"/>
                  </a:schemeClr>
                </a:solidFill>
              </a:rPr>
              <a:t>English  -  </a:t>
            </a:r>
            <a:r>
              <a:rPr lang="en-US" sz="2000" dirty="0">
                <a:solidFill>
                  <a:schemeClr val="tx1">
                    <a:alpha val="80000"/>
                  </a:schemeClr>
                </a:solidFill>
                <a:hlinkClick r:id="rId4"/>
              </a:rPr>
              <a:t>https://youtu.be/OsRje3_1cwM</a:t>
            </a:r>
            <a:r>
              <a:rPr lang="en-US" sz="2000" dirty="0">
                <a:solidFill>
                  <a:schemeClr val="tx1">
                    <a:alpha val="80000"/>
                  </a:schemeClr>
                </a:solidFill>
              </a:rPr>
              <a:t> </a:t>
            </a:r>
          </a:p>
          <a:p>
            <a:pPr marL="0" indent="0">
              <a:buNone/>
            </a:pPr>
            <a:endParaRPr lang="en-US" sz="2000" dirty="0">
              <a:solidFill>
                <a:schemeClr val="tx1">
                  <a:alpha val="80000"/>
                </a:schemeClr>
              </a:solidFill>
            </a:endParaRPr>
          </a:p>
          <a:p>
            <a:pPr marL="0" indent="0">
              <a:buNone/>
            </a:pPr>
            <a:r>
              <a:rPr lang="en-US" sz="2000" dirty="0">
                <a:solidFill>
                  <a:schemeClr val="tx1">
                    <a:alpha val="80000"/>
                  </a:schemeClr>
                </a:solidFill>
              </a:rPr>
              <a:t>Spanish  -  </a:t>
            </a:r>
            <a:r>
              <a:rPr lang="en-US" sz="2000" dirty="0">
                <a:solidFill>
                  <a:schemeClr val="tx1">
                    <a:alpha val="80000"/>
                  </a:schemeClr>
                </a:solidFill>
                <a:hlinkClick r:id="rId5"/>
              </a:rPr>
              <a:t>https://youtu.be/R0NuYb19vkY</a:t>
            </a:r>
            <a:r>
              <a:rPr lang="en-US" sz="2000" dirty="0">
                <a:solidFill>
                  <a:schemeClr val="tx1">
                    <a:alpha val="80000"/>
                  </a:schemeClr>
                </a:solidFill>
              </a:rPr>
              <a:t> </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A3E2847-2B91-4D6F-B1F2-5504BFFD49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454963"/>
      </p:ext>
    </p:extLst>
  </p:cSld>
  <p:clrMapOvr>
    <a:masterClrMapping/>
  </p:clrMapOvr>
  <mc:AlternateContent xmlns:mc="http://schemas.openxmlformats.org/markup-compatibility/2006" xmlns:p14="http://schemas.microsoft.com/office/powerpoint/2010/main">
    <mc:Choice Requires="p14">
      <p:transition spd="slow" p14:dur="2000" advTm="10884"/>
    </mc:Choice>
    <mc:Fallback xmlns="">
      <p:transition spd="slow" advTm="1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1639</Words>
  <Application>Microsoft Office PowerPoint</Application>
  <PresentationFormat>Widescreen</PresentationFormat>
  <Paragraphs>142</Paragraphs>
  <Slides>47</Slides>
  <Notes>0</Notes>
  <HiddenSlides>0</HiddenSlides>
  <MMClips>47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2019 Performance Contract Report Public Input Meeting </vt:lpstr>
      <vt:lpstr>Disclaimer</vt:lpstr>
      <vt:lpstr>Welcome </vt:lpstr>
      <vt:lpstr>Public Policy Measure 1</vt:lpstr>
      <vt:lpstr>Public Policy Measure 1</vt:lpstr>
      <vt:lpstr>The data also reflected that</vt:lpstr>
      <vt:lpstr>PowerPoint Presentation</vt:lpstr>
      <vt:lpstr>POS Presentation </vt:lpstr>
      <vt:lpstr>You May Watch the POS Presentation </vt:lpstr>
      <vt:lpstr>Public Policy Measure 2</vt:lpstr>
      <vt:lpstr>Public Policy Measure 2</vt:lpstr>
      <vt:lpstr>Public Policy Measure 3</vt:lpstr>
      <vt:lpstr>Public Policy Measure 3</vt:lpstr>
      <vt:lpstr>Public Policy Measure 4</vt:lpstr>
      <vt:lpstr>Public Policy Measure 4</vt:lpstr>
      <vt:lpstr>Public Policy Measure 5</vt:lpstr>
      <vt:lpstr>Public Policy Measure 5</vt:lpstr>
      <vt:lpstr>Public Policy Measure 6</vt:lpstr>
      <vt:lpstr>Public Policy Measure 6</vt:lpstr>
      <vt:lpstr>Public Policy Measure 7</vt:lpstr>
      <vt:lpstr>Public Policy Measure 7</vt:lpstr>
      <vt:lpstr>Public Policy Measure 8</vt:lpstr>
      <vt:lpstr>Public Policy Measure 8</vt:lpstr>
      <vt:lpstr>Public Policy Measure 9</vt:lpstr>
      <vt:lpstr>Public Policy Measure 9</vt:lpstr>
      <vt:lpstr>Public Policy Measure 10</vt:lpstr>
      <vt:lpstr>Public Policy Measure 10</vt:lpstr>
      <vt:lpstr>Public Policy Measure 11</vt:lpstr>
      <vt:lpstr>Public Policy Measure 11</vt:lpstr>
      <vt:lpstr>Public Policy Measure 12</vt:lpstr>
      <vt:lpstr>Public Policy Measure 12</vt:lpstr>
      <vt:lpstr>Public Policy Measure 13</vt:lpstr>
      <vt:lpstr>Public Policy Measure 13</vt:lpstr>
      <vt:lpstr>Public Policy Measure 14</vt:lpstr>
      <vt:lpstr>Public Policy Measure 14</vt:lpstr>
      <vt:lpstr>Public Policy Measure 15</vt:lpstr>
      <vt:lpstr>Public Policy Measure 15</vt:lpstr>
      <vt:lpstr>Public Policy Measure 16</vt:lpstr>
      <vt:lpstr>Public Policy Measure 16 </vt:lpstr>
      <vt:lpstr>Public Policy Measure 17</vt:lpstr>
      <vt:lpstr>Public Policy Measure 17</vt:lpstr>
      <vt:lpstr>Public Policy Measure 18</vt:lpstr>
      <vt:lpstr>Public Policy Measure 18</vt:lpstr>
      <vt:lpstr>Public Policy Measure 19</vt:lpstr>
      <vt:lpstr>Public Policy Measure 19</vt:lpstr>
      <vt:lpstr>Thank You </vt:lpstr>
      <vt:lpstr>Public Input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Performance Contract Report Public Input Meeting</dc:title>
  <dc:creator>CJ Cook</dc:creator>
  <cp:lastModifiedBy>CJ Cook</cp:lastModifiedBy>
  <cp:revision>7</cp:revision>
  <dcterms:created xsi:type="dcterms:W3CDTF">2021-02-24T17:34:56Z</dcterms:created>
  <dcterms:modified xsi:type="dcterms:W3CDTF">2021-03-30T18:32:11Z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1839289464</vt:i4>
  </property>
  <property fmtid="{D5CDD505-2E9C-101B-9397-08002B2CF9AE}" pid="3" name="_NewReviewCycle">
    <vt:lpwstr/>
  </property>
  <property fmtid="{D5CDD505-2E9C-101B-9397-08002B2CF9AE}" pid="4" name="_EmailSubject">
    <vt:lpwstr>ADD TO PC section </vt:lpwstr>
  </property>
  <property fmtid="{D5CDD505-2E9C-101B-9397-08002B2CF9AE}" pid="5" name="_AuthorEmail">
    <vt:lpwstr>CCook@inlandrc.org</vt:lpwstr>
  </property>
  <property fmtid="{D5CDD505-2E9C-101B-9397-08002B2CF9AE}" pid="6" name="_AuthorEmailDisplayName">
    <vt:lpwstr>CJ Cook</vt:lpwstr>
  </property>
  <property fmtid="{D5CDD505-2E9C-101B-9397-08002B2CF9AE}" pid="7" name="_PreviousAdHocReviewCycleID">
    <vt:i4>1589526839</vt:i4>
  </property>
</Properties>
</file>